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8" r:id="rId5"/>
    <p:sldId id="327" r:id="rId6"/>
    <p:sldId id="328" r:id="rId7"/>
    <p:sldId id="329" r:id="rId8"/>
    <p:sldId id="330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fr-FR" sz="2000" b="1" dirty="0" smtClean="0"/>
            <a:t>Sirius</a:t>
          </a:r>
          <a:endParaRPr lang="en-US" sz="2000" b="1" noProof="0" dirty="0" smtClean="0"/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en-US" sz="2000" b="1" noProof="0" dirty="0" smtClean="0"/>
            <a:t>Development</a:t>
          </a:r>
          <a:r>
            <a:rPr lang="fr-FR" sz="2000" b="1" dirty="0" smtClean="0"/>
            <a:t> of Sirius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Problematic</a:t>
          </a:r>
          <a:endParaRPr lang="en-US" sz="2000" b="1" noProof="0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noProof="0" dirty="0" smtClean="0"/>
            <a:t>Concern</a:t>
          </a:r>
          <a:endParaRPr lang="en-US" sz="2000" b="1" noProof="0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623A0F07-E034-4062-A940-9809D659D640}" type="pres">
      <dgm:prSet presAssocID="{793EDE10-5CF1-46D9-BAF8-65924FEB405E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4"/>
      <dgm:spPr/>
    </dgm:pt>
    <dgm:pt modelId="{AFF7D09E-5404-4ECE-AC3C-59FA44FE4C04}" type="pres">
      <dgm:prSet presAssocID="{B7535463-A56F-44FF-8CB5-201BFDCADA1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4"/>
      <dgm:spPr/>
    </dgm:pt>
    <dgm:pt modelId="{D5C5F8E0-EDFB-473A-8910-273A818F572B}" type="pres">
      <dgm:prSet presAssocID="{FB4D4D2F-D7AC-455C-A37D-54718019F2C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4"/>
      <dgm:spPr/>
    </dgm:pt>
    <dgm:pt modelId="{2DF6772C-C3CF-4AC1-9BA4-525A2B035D2C}" type="pres">
      <dgm:prSet presAssocID="{37B78F11-1B40-4B80-B036-2632F5AB10D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4"/>
      <dgm:spPr/>
    </dgm:pt>
  </dgm:ptLst>
  <dgm:cxnLst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3FA9F01-3E35-492C-973A-63ED7B09FAE5}" type="presOf" srcId="{FB4D4D2F-D7AC-455C-A37D-54718019F2C5}" destId="{D5C5F8E0-EDFB-473A-8910-273A818F572B}" srcOrd="0" destOrd="0" presId="urn:microsoft.com/office/officeart/2008/layout/VerticalCurvedList"/>
    <dgm:cxn modelId="{6A0D0B7E-3892-4DA1-A93C-102274E80F91}" type="presOf" srcId="{B7535463-A56F-44FF-8CB5-201BFDCADA1C}" destId="{AFF7D09E-5404-4ECE-AC3C-59FA44FE4C04}" srcOrd="0" destOrd="0" presId="urn:microsoft.com/office/officeart/2008/layout/VerticalCurvedList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F9ABF3D1-4647-4A3F-9FD5-1D6E650B54E8}" type="presOf" srcId="{37B78F11-1B40-4B80-B036-2632F5AB10D5}" destId="{2DF6772C-C3CF-4AC1-9BA4-525A2B035D2C}" srcOrd="0" destOrd="0" presId="urn:microsoft.com/office/officeart/2008/layout/VerticalCurvedList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A378C555-407C-41BC-826E-A1FA6238D40D}" type="presParOf" srcId="{4208A881-E163-4E2D-843D-3E50A7960126}" destId="{AFF7D09E-5404-4ECE-AC3C-59FA44FE4C04}" srcOrd="3" destOrd="0" presId="urn:microsoft.com/office/officeart/2008/layout/VerticalCurvedList"/>
    <dgm:cxn modelId="{328D14E1-0A19-46B8-824E-CE3B0683EFB9}" type="presParOf" srcId="{4208A881-E163-4E2D-843D-3E50A7960126}" destId="{D0C3640A-F629-43A2-9CFA-44EB95244037}" srcOrd="4" destOrd="0" presId="urn:microsoft.com/office/officeart/2008/layout/VerticalCurvedList"/>
    <dgm:cxn modelId="{7CC72F32-F8E3-4242-A6C9-938C264002BA}" type="presParOf" srcId="{D0C3640A-F629-43A2-9CFA-44EB95244037}" destId="{62FF596E-3DC2-41AB-A286-73700C7462E6}" srcOrd="0" destOrd="0" presId="urn:microsoft.com/office/officeart/2008/layout/VerticalCurvedList"/>
    <dgm:cxn modelId="{FA16F93C-3E0E-4AB4-928F-7B0A9302D7F4}" type="presParOf" srcId="{4208A881-E163-4E2D-843D-3E50A7960126}" destId="{D5C5F8E0-EDFB-473A-8910-273A818F572B}" srcOrd="5" destOrd="0" presId="urn:microsoft.com/office/officeart/2008/layout/VerticalCurvedList"/>
    <dgm:cxn modelId="{B24857E2-E2CA-4F30-BBA7-E52230FDF9FC}" type="presParOf" srcId="{4208A881-E163-4E2D-843D-3E50A7960126}" destId="{FA90C89B-DE3D-4B25-A178-12487841437D}" srcOrd="6" destOrd="0" presId="urn:microsoft.com/office/officeart/2008/layout/VerticalCurvedList"/>
    <dgm:cxn modelId="{DBE73F7B-A2C5-4180-B0AE-2E9F5D5F142D}" type="presParOf" srcId="{FA90C89B-DE3D-4B25-A178-12487841437D}" destId="{BBA824C2-C2F0-4C8C-8C9D-CD98F578FF82}" srcOrd="0" destOrd="0" presId="urn:microsoft.com/office/officeart/2008/layout/VerticalCurvedList"/>
    <dgm:cxn modelId="{A8A70EB7-A74D-4024-9D00-C4405ED17CE9}" type="presParOf" srcId="{4208A881-E163-4E2D-843D-3E50A7960126}" destId="{2DF6772C-C3CF-4AC1-9BA4-525A2B035D2C}" srcOrd="7" destOrd="0" presId="urn:microsoft.com/office/officeart/2008/layout/VerticalCurvedList"/>
    <dgm:cxn modelId="{F6DFCC80-94E0-45C5-A539-9B27690C11D2}" type="presParOf" srcId="{4208A881-E163-4E2D-843D-3E50A7960126}" destId="{E136BD25-049F-4EA6-8F12-52B53CD2B54F}" srcOrd="8" destOrd="0" presId="urn:microsoft.com/office/officeart/2008/layout/VerticalCurvedList"/>
    <dgm:cxn modelId="{D93CC92F-0AE2-4D43-8796-A383EDDD78D8}" type="presParOf" srcId="{E136BD25-049F-4EA6-8F12-52B53CD2B54F}" destId="{BCC0CC63-F434-48EB-80DC-BB17B738BA3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i="0" noProof="0" dirty="0" smtClean="0"/>
            <a:t>Open</a:t>
          </a:r>
          <a:r>
            <a:rPr lang="en-US" sz="2000" b="1" i="0" dirty="0" smtClean="0"/>
            <a:t> source Eclipse project</a:t>
          </a:r>
          <a:endParaRPr lang="en-US" sz="2000" b="1" noProof="0" dirty="0" smtClean="0"/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en-US" sz="2000" b="1" dirty="0" smtClean="0"/>
            <a:t>Creates graphical modelers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dirty="0" smtClean="0"/>
            <a:t>Easy to use (Diagram, table, tree, …)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42151F16-14B8-4274-9621-CCC1679DC1AC}">
      <dgm:prSet custT="1"/>
      <dgm:spPr/>
      <dgm:t>
        <a:bodyPr/>
        <a:lstStyle/>
        <a:p>
          <a:r>
            <a:rPr lang="en-US" sz="2000" b="1" dirty="0" smtClean="0"/>
            <a:t>Domain Specific language</a:t>
          </a:r>
          <a:endParaRPr lang="en-US" sz="2000" b="1" dirty="0" smtClean="0"/>
        </a:p>
      </dgm:t>
    </dgm:pt>
    <dgm:pt modelId="{DFFB4B14-CAE9-4B44-8C33-F5DA132B78A4}" type="parTrans" cxnId="{A71EEFD1-44F7-4955-91C1-A28DBD461AA0}">
      <dgm:prSet/>
      <dgm:spPr/>
    </dgm:pt>
    <dgm:pt modelId="{0467DF22-8F4B-46AD-B8D5-DD2264F35F19}" type="sibTrans" cxnId="{A71EEFD1-44F7-4955-91C1-A28DBD461AA0}">
      <dgm:prSet/>
      <dgm:spPr/>
    </dgm:pt>
    <dgm:pt modelId="{6DAC02AB-F7B6-4CE6-889F-3BC91ACF72ED}">
      <dgm:prSet custT="1"/>
      <dgm:spPr/>
      <dgm:t>
        <a:bodyPr/>
        <a:lstStyle/>
        <a:p>
          <a:r>
            <a:rPr lang="en-US" sz="2000" b="1" dirty="0" smtClean="0"/>
            <a:t>View point approach</a:t>
          </a:r>
          <a:endParaRPr lang="en-US" sz="2000" b="1" dirty="0" smtClean="0"/>
        </a:p>
      </dgm:t>
    </dgm:pt>
    <dgm:pt modelId="{D4843E34-683B-4EED-90D9-C813EE5F428F}" type="parTrans" cxnId="{24E001AC-D795-48DD-8B97-85A855ADEE05}">
      <dgm:prSet/>
      <dgm:spPr/>
    </dgm:pt>
    <dgm:pt modelId="{1BEEA0C7-498C-465C-87FE-57141C58554A}" type="sibTrans" cxnId="{24E001AC-D795-48DD-8B97-85A855ADEE05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0B5A1C0A-A6C7-495F-A5CE-BF31F187B56D}" type="pres">
      <dgm:prSet presAssocID="{42151F16-14B8-4274-9621-CCC1679DC1A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3E78E-E8CA-44CE-96DE-03D28E2CC915}" type="pres">
      <dgm:prSet presAssocID="{42151F16-14B8-4274-9621-CCC1679DC1AC}" presName="accent_2" presStyleCnt="0"/>
      <dgm:spPr/>
    </dgm:pt>
    <dgm:pt modelId="{FCFDC883-B229-45B3-AB84-55C489C9025D}" type="pres">
      <dgm:prSet presAssocID="{42151F16-14B8-4274-9621-CCC1679DC1AC}" presName="accentRepeatNode" presStyleLbl="solidFgAcc1" presStyleIdx="1" presStyleCnt="5"/>
      <dgm:spPr/>
    </dgm:pt>
    <dgm:pt modelId="{10E702C2-E3C1-4D9A-9DAB-4E7687507DEE}" type="pres">
      <dgm:prSet presAssocID="{B7535463-A56F-44FF-8CB5-201BFDCADA1C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30138A-FA77-4F9D-9F4A-B4BB3072D760}" type="pres">
      <dgm:prSet presAssocID="{B7535463-A56F-44FF-8CB5-201BFDCADA1C}" presName="accent_3" presStyleCnt="0"/>
      <dgm:spPr/>
    </dgm:pt>
    <dgm:pt modelId="{62FF596E-3DC2-41AB-A286-73700C7462E6}" type="pres">
      <dgm:prSet presAssocID="{B7535463-A56F-44FF-8CB5-201BFDCADA1C}" presName="accentRepeatNode" presStyleLbl="solidFgAcc1" presStyleIdx="2" presStyleCnt="5"/>
      <dgm:spPr/>
    </dgm:pt>
    <dgm:pt modelId="{FABB5B5C-6CD5-4F02-92A8-9071D1604C7F}" type="pres">
      <dgm:prSet presAssocID="{6DAC02AB-F7B6-4CE6-889F-3BC91ACF72E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480FE-9056-44D0-999D-E8D430FD5FAB}" type="pres">
      <dgm:prSet presAssocID="{6DAC02AB-F7B6-4CE6-889F-3BC91ACF72ED}" presName="accent_4" presStyleCnt="0"/>
      <dgm:spPr/>
    </dgm:pt>
    <dgm:pt modelId="{6BFEF8CA-081B-43B2-89E9-1F35008DE71B}" type="pres">
      <dgm:prSet presAssocID="{6DAC02AB-F7B6-4CE6-889F-3BC91ACF72ED}" presName="accentRepeatNode" presStyleLbl="solidFgAcc1" presStyleIdx="3" presStyleCnt="5"/>
      <dgm:spPr/>
    </dgm:pt>
    <dgm:pt modelId="{047D63A6-DA26-4433-8D75-8785E5775FCE}" type="pres">
      <dgm:prSet presAssocID="{FB4D4D2F-D7AC-455C-A37D-54718019F2C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DB7BD-2166-4B7B-B652-8B1AB7974520}" type="pres">
      <dgm:prSet presAssocID="{FB4D4D2F-D7AC-455C-A37D-54718019F2C5}" presName="accent_5" presStyleCnt="0"/>
      <dgm:spPr/>
    </dgm:pt>
    <dgm:pt modelId="{BBA824C2-C2F0-4C8C-8C9D-CD98F578FF82}" type="pres">
      <dgm:prSet presAssocID="{FB4D4D2F-D7AC-455C-A37D-54718019F2C5}" presName="accentRepeatNode" presStyleLbl="solidFgAcc1" presStyleIdx="4" presStyleCnt="5"/>
      <dgm:spPr/>
    </dgm:pt>
  </dgm:ptLst>
  <dgm:cxnLst>
    <dgm:cxn modelId="{904EA4ED-89E0-4DD4-BAC9-5BDDA26F16E6}" type="presOf" srcId="{B7535463-A56F-44FF-8CB5-201BFDCADA1C}" destId="{10E702C2-E3C1-4D9A-9DAB-4E7687507DEE}" srcOrd="0" destOrd="0" presId="urn:microsoft.com/office/officeart/2008/layout/VerticalCurvedList"/>
    <dgm:cxn modelId="{A2AE9EF9-1FA9-4FC8-BF79-ABB1516AAF55}" type="presOf" srcId="{4C925965-89EC-45A1-804B-F79961061FDE}" destId="{84E162AD-861D-4555-B043-F79679CCDBDA}" srcOrd="0" destOrd="0" presId="urn:microsoft.com/office/officeart/2008/layout/VerticalCurvedList"/>
    <dgm:cxn modelId="{1E21ABFC-443D-4CB3-B381-3578BCFA4C33}" type="presOf" srcId="{42151F16-14B8-4274-9621-CCC1679DC1AC}" destId="{0B5A1C0A-A6C7-495F-A5CE-BF31F187B56D}" srcOrd="0" destOrd="0" presId="urn:microsoft.com/office/officeart/2008/layout/VerticalCurvedList"/>
    <dgm:cxn modelId="{D42FC685-D23F-4387-B13D-728D896C05AB}" type="presOf" srcId="{793EDE10-5CF1-46D9-BAF8-65924FEB405E}" destId="{623A0F07-E034-4062-A940-9809D659D640}" srcOrd="0" destOrd="0" presId="urn:microsoft.com/office/officeart/2008/layout/VerticalCurvedList"/>
    <dgm:cxn modelId="{580FE9DD-FDE6-4D46-9F94-B99B8B2CA664}" type="presOf" srcId="{6DAC02AB-F7B6-4CE6-889F-3BC91ACF72ED}" destId="{FABB5B5C-6CD5-4F02-92A8-9071D1604C7F}" srcOrd="0" destOrd="0" presId="urn:microsoft.com/office/officeart/2008/layout/VerticalCurvedList"/>
    <dgm:cxn modelId="{0AF4CE51-F0E3-47C5-B783-4F969212F5CC}" srcId="{571CC073-B4EA-454E-8A5E-FC001A76EABC}" destId="{FB4D4D2F-D7AC-455C-A37D-54718019F2C5}" srcOrd="4" destOrd="0" parTransId="{4C63167C-F507-44E7-9AF9-7C9030C5E724}" sibTransId="{5C18719D-329F-489E-ADF2-E0193855254F}"/>
    <dgm:cxn modelId="{EB195DF4-278B-4DBE-AD5B-917E7668B09A}" srcId="{571CC073-B4EA-454E-8A5E-FC001A76EABC}" destId="{B7535463-A56F-44FF-8CB5-201BFDCADA1C}" srcOrd="2" destOrd="0" parTransId="{EE5E4710-7042-4884-A697-09DCB4315E6E}" sibTransId="{E561BA62-BD3D-41D2-9D64-925DC07A26FD}"/>
    <dgm:cxn modelId="{CF7733FF-259D-448E-B4DB-E7DE6C7D5BAF}" type="presOf" srcId="{FB4D4D2F-D7AC-455C-A37D-54718019F2C5}" destId="{047D63A6-DA26-4433-8D75-8785E5775FCE}" srcOrd="0" destOrd="0" presId="urn:microsoft.com/office/officeart/2008/layout/VerticalCurvedList"/>
    <dgm:cxn modelId="{46B7D9D8-68E7-4D6C-A9DF-4D73D1DD8B9B}" type="presOf" srcId="{571CC073-B4EA-454E-8A5E-FC001A76EABC}" destId="{C1F95457-0E13-4C00-AF3F-5279185B3005}" srcOrd="0" destOrd="0" presId="urn:microsoft.com/office/officeart/2008/layout/VerticalCurvedList"/>
    <dgm:cxn modelId="{A71EEFD1-44F7-4955-91C1-A28DBD461AA0}" srcId="{571CC073-B4EA-454E-8A5E-FC001A76EABC}" destId="{42151F16-14B8-4274-9621-CCC1679DC1AC}" srcOrd="1" destOrd="0" parTransId="{DFFB4B14-CAE9-4B44-8C33-F5DA132B78A4}" sibTransId="{0467DF22-8F4B-46AD-B8D5-DD2264F35F19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24E001AC-D795-48DD-8B97-85A855ADEE05}" srcId="{571CC073-B4EA-454E-8A5E-FC001A76EABC}" destId="{6DAC02AB-F7B6-4CE6-889F-3BC91ACF72ED}" srcOrd="3" destOrd="0" parTransId="{D4843E34-683B-4EED-90D9-C813EE5F428F}" sibTransId="{1BEEA0C7-498C-465C-87FE-57141C58554A}"/>
    <dgm:cxn modelId="{62A477D2-AA51-4E96-813F-D727557A690D}" type="presParOf" srcId="{C1F95457-0E13-4C00-AF3F-5279185B3005}" destId="{4208A881-E163-4E2D-843D-3E50A7960126}" srcOrd="0" destOrd="0" presId="urn:microsoft.com/office/officeart/2008/layout/VerticalCurvedList"/>
    <dgm:cxn modelId="{05681964-41D0-44AC-AD5E-07CB658D1BB3}" type="presParOf" srcId="{4208A881-E163-4E2D-843D-3E50A7960126}" destId="{18DFAB4C-927C-4D8E-B963-160FBB72A981}" srcOrd="0" destOrd="0" presId="urn:microsoft.com/office/officeart/2008/layout/VerticalCurvedList"/>
    <dgm:cxn modelId="{514C4507-7256-4500-BA11-71B665D101AC}" type="presParOf" srcId="{18DFAB4C-927C-4D8E-B963-160FBB72A981}" destId="{D7A136A3-59C3-4E7B-B46A-5EBCE8A4078B}" srcOrd="0" destOrd="0" presId="urn:microsoft.com/office/officeart/2008/layout/VerticalCurvedList"/>
    <dgm:cxn modelId="{C9455F5E-5971-46D5-BA6E-D72406F6A77A}" type="presParOf" srcId="{18DFAB4C-927C-4D8E-B963-160FBB72A981}" destId="{84E162AD-861D-4555-B043-F79679CCDBDA}" srcOrd="1" destOrd="0" presId="urn:microsoft.com/office/officeart/2008/layout/VerticalCurvedList"/>
    <dgm:cxn modelId="{608903EC-9A27-4B04-BB4D-F4A0BE826189}" type="presParOf" srcId="{18DFAB4C-927C-4D8E-B963-160FBB72A981}" destId="{0CC9D516-AF50-449F-94BB-47477852AD53}" srcOrd="2" destOrd="0" presId="urn:microsoft.com/office/officeart/2008/layout/VerticalCurvedList"/>
    <dgm:cxn modelId="{9A451AB6-D30C-45CA-A04A-D51211271407}" type="presParOf" srcId="{18DFAB4C-927C-4D8E-B963-160FBB72A981}" destId="{44A52C95-0F8F-4D9A-AFA3-B197DFE13F6B}" srcOrd="3" destOrd="0" presId="urn:microsoft.com/office/officeart/2008/layout/VerticalCurvedList"/>
    <dgm:cxn modelId="{DEA6DA19-204E-484C-A52E-5A5583E1C9E2}" type="presParOf" srcId="{4208A881-E163-4E2D-843D-3E50A7960126}" destId="{623A0F07-E034-4062-A940-9809D659D640}" srcOrd="1" destOrd="0" presId="urn:microsoft.com/office/officeart/2008/layout/VerticalCurvedList"/>
    <dgm:cxn modelId="{71E719EB-5F6D-4EDA-A203-FBE6B8C4DB39}" type="presParOf" srcId="{4208A881-E163-4E2D-843D-3E50A7960126}" destId="{F35DD54C-BEE8-44C4-8F0D-E8659F88F976}" srcOrd="2" destOrd="0" presId="urn:microsoft.com/office/officeart/2008/layout/VerticalCurvedList"/>
    <dgm:cxn modelId="{41635A07-C64F-43D2-8CB1-1A85DD4E77FA}" type="presParOf" srcId="{F35DD54C-BEE8-44C4-8F0D-E8659F88F976}" destId="{47DD8210-5628-4679-9FA7-1B1563160569}" srcOrd="0" destOrd="0" presId="urn:microsoft.com/office/officeart/2008/layout/VerticalCurvedList"/>
    <dgm:cxn modelId="{32219C1C-BBBD-4DBE-BF83-78410C4B5D3A}" type="presParOf" srcId="{4208A881-E163-4E2D-843D-3E50A7960126}" destId="{0B5A1C0A-A6C7-495F-A5CE-BF31F187B56D}" srcOrd="3" destOrd="0" presId="urn:microsoft.com/office/officeart/2008/layout/VerticalCurvedList"/>
    <dgm:cxn modelId="{069BC950-BC9B-4983-A41E-21D9591AD699}" type="presParOf" srcId="{4208A881-E163-4E2D-843D-3E50A7960126}" destId="{F733E78E-E8CA-44CE-96DE-03D28E2CC915}" srcOrd="4" destOrd="0" presId="urn:microsoft.com/office/officeart/2008/layout/VerticalCurvedList"/>
    <dgm:cxn modelId="{0D5FE7B8-61BC-4FC6-8F43-22EF25E843B0}" type="presParOf" srcId="{F733E78E-E8CA-44CE-96DE-03D28E2CC915}" destId="{FCFDC883-B229-45B3-AB84-55C489C9025D}" srcOrd="0" destOrd="0" presId="urn:microsoft.com/office/officeart/2008/layout/VerticalCurvedList"/>
    <dgm:cxn modelId="{C3D142E0-9177-4C7D-A8DD-BCCDE0AE63FE}" type="presParOf" srcId="{4208A881-E163-4E2D-843D-3E50A7960126}" destId="{10E702C2-E3C1-4D9A-9DAB-4E7687507DEE}" srcOrd="5" destOrd="0" presId="urn:microsoft.com/office/officeart/2008/layout/VerticalCurvedList"/>
    <dgm:cxn modelId="{734A5A9C-E956-4EA0-B80A-04F58BC33674}" type="presParOf" srcId="{4208A881-E163-4E2D-843D-3E50A7960126}" destId="{3230138A-FA77-4F9D-9F4A-B4BB3072D760}" srcOrd="6" destOrd="0" presId="urn:microsoft.com/office/officeart/2008/layout/VerticalCurvedList"/>
    <dgm:cxn modelId="{DD6BE5BE-410B-4DEB-9431-42B686AAACA4}" type="presParOf" srcId="{3230138A-FA77-4F9D-9F4A-B4BB3072D760}" destId="{62FF596E-3DC2-41AB-A286-73700C7462E6}" srcOrd="0" destOrd="0" presId="urn:microsoft.com/office/officeart/2008/layout/VerticalCurvedList"/>
    <dgm:cxn modelId="{EBFF1529-A34D-4428-90C2-E655DE10B962}" type="presParOf" srcId="{4208A881-E163-4E2D-843D-3E50A7960126}" destId="{FABB5B5C-6CD5-4F02-92A8-9071D1604C7F}" srcOrd="7" destOrd="0" presId="urn:microsoft.com/office/officeart/2008/layout/VerticalCurvedList"/>
    <dgm:cxn modelId="{F3FE14BF-F1A2-4D16-90BE-B114B8AB0F75}" type="presParOf" srcId="{4208A881-E163-4E2D-843D-3E50A7960126}" destId="{C37480FE-9056-44D0-999D-E8D430FD5FAB}" srcOrd="8" destOrd="0" presId="urn:microsoft.com/office/officeart/2008/layout/VerticalCurvedList"/>
    <dgm:cxn modelId="{10BD5E24-7255-4D23-BDDA-F36F253787AD}" type="presParOf" srcId="{C37480FE-9056-44D0-999D-E8D430FD5FAB}" destId="{6BFEF8CA-081B-43B2-89E9-1F35008DE71B}" srcOrd="0" destOrd="0" presId="urn:microsoft.com/office/officeart/2008/layout/VerticalCurvedList"/>
    <dgm:cxn modelId="{8E66DBBE-1AA7-4F0D-BCEE-158A224C43B3}" type="presParOf" srcId="{4208A881-E163-4E2D-843D-3E50A7960126}" destId="{047D63A6-DA26-4433-8D75-8785E5775FCE}" srcOrd="9" destOrd="0" presId="urn:microsoft.com/office/officeart/2008/layout/VerticalCurvedList"/>
    <dgm:cxn modelId="{0CF4B0E1-A3F5-4849-A462-00F6A5EF8285}" type="presParOf" srcId="{4208A881-E163-4E2D-843D-3E50A7960126}" destId="{D2DDB7BD-2166-4B7B-B652-8B1AB7974520}" srcOrd="10" destOrd="0" presId="urn:microsoft.com/office/officeart/2008/layout/VerticalCurvedList"/>
    <dgm:cxn modelId="{E3C8D485-E57E-484A-8EBB-BF16BFEFCF79}" type="presParOf" srcId="{D2DDB7BD-2166-4B7B-B652-8B1AB7974520}" destId="{BBA824C2-C2F0-4C8C-8C9D-CD98F578FF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BAD711-51E0-43E7-A7E6-6353E389D138}">
      <dgm:prSet/>
      <dgm:spPr/>
      <dgm:t>
        <a:bodyPr/>
        <a:lstStyle/>
        <a:p>
          <a:r>
            <a:rPr lang="en-US" dirty="0" smtClean="0"/>
            <a:t>Graphical Mapping DSL</a:t>
          </a:r>
          <a:endParaRPr lang="en-US" dirty="0"/>
        </a:p>
      </dgm:t>
    </dgm:pt>
    <dgm:pt modelId="{DF6DFEED-B250-4614-BEEB-AC7D08291160}" type="parTrans" cxnId="{6E7A0A6F-F9E8-4046-A6A2-36852C586BFD}">
      <dgm:prSet/>
      <dgm:spPr/>
      <dgm:t>
        <a:bodyPr/>
        <a:lstStyle/>
        <a:p>
          <a:endParaRPr lang="en-US"/>
        </a:p>
      </dgm:t>
    </dgm:pt>
    <dgm:pt modelId="{DF03AE3E-97AF-419D-B922-120C868E502F}" type="sibTrans" cxnId="{6E7A0A6F-F9E8-4046-A6A2-36852C586BFD}">
      <dgm:prSet/>
      <dgm:spPr/>
      <dgm:t>
        <a:bodyPr/>
        <a:lstStyle/>
        <a:p>
          <a:endParaRPr lang="en-US"/>
        </a:p>
      </dgm:t>
    </dgm:pt>
    <dgm:pt modelId="{E892CF7E-C4B7-437A-B53C-3B53725340B9}">
      <dgm:prSet/>
      <dgm:spPr/>
      <dgm:t>
        <a:bodyPr/>
        <a:lstStyle/>
        <a:p>
          <a:r>
            <a:rPr lang="en-US" dirty="0" smtClean="0"/>
            <a:t>Source code</a:t>
          </a:r>
          <a:endParaRPr lang="en-US" dirty="0"/>
        </a:p>
      </dgm:t>
    </dgm:pt>
    <dgm:pt modelId="{745C9324-5C80-4CF5-A0F6-C15C0618EEB2}" type="parTrans" cxnId="{170F4113-4C01-4C39-B7EE-08D60D9236DC}">
      <dgm:prSet/>
      <dgm:spPr/>
      <dgm:t>
        <a:bodyPr/>
        <a:lstStyle/>
        <a:p>
          <a:endParaRPr lang="en-US"/>
        </a:p>
      </dgm:t>
    </dgm:pt>
    <dgm:pt modelId="{909DF75D-8909-4097-B074-5BA57BF0E1EE}" type="sibTrans" cxnId="{170F4113-4C01-4C39-B7EE-08D60D9236DC}">
      <dgm:prSet/>
      <dgm:spPr/>
      <dgm:t>
        <a:bodyPr/>
        <a:lstStyle/>
        <a:p>
          <a:endParaRPr lang="en-US"/>
        </a:p>
      </dgm:t>
    </dgm:pt>
    <dgm:pt modelId="{3B97B0F6-333F-4FA5-8402-272B5A1A0059}">
      <dgm:prSet/>
      <dgm:spPr/>
      <dgm:t>
        <a:bodyPr/>
        <a:lstStyle/>
        <a:p>
          <a:r>
            <a:rPr lang="en-US" dirty="0" smtClean="0"/>
            <a:t>Documentation (specifier, user)</a:t>
          </a:r>
          <a:endParaRPr lang="en-US" dirty="0"/>
        </a:p>
      </dgm:t>
    </dgm:pt>
    <dgm:pt modelId="{3A62E382-5F8E-4BF2-918F-AD7B9F50A71B}" type="parTrans" cxnId="{FF65FB13-341A-402B-A6FD-9F6B84C4458D}">
      <dgm:prSet/>
      <dgm:spPr/>
      <dgm:t>
        <a:bodyPr/>
        <a:lstStyle/>
        <a:p>
          <a:endParaRPr lang="en-US"/>
        </a:p>
      </dgm:t>
    </dgm:pt>
    <dgm:pt modelId="{62F0D0AA-7621-44DD-842C-CAE2FF5418D6}" type="sibTrans" cxnId="{FF65FB13-341A-402B-A6FD-9F6B84C4458D}">
      <dgm:prSet/>
      <dgm:spPr/>
      <dgm:t>
        <a:bodyPr/>
        <a:lstStyle/>
        <a:p>
          <a:endParaRPr lang="en-US"/>
        </a:p>
      </dgm:t>
    </dgm:pt>
    <dgm:pt modelId="{D2EBA8B5-8D9C-4EB6-94EE-E1414A993396}">
      <dgm:prSet/>
      <dgm:spPr/>
      <dgm:t>
        <a:bodyPr/>
        <a:lstStyle/>
        <a:p>
          <a:r>
            <a:rPr lang="en-US" dirty="0" smtClean="0"/>
            <a:t>Life cycle</a:t>
          </a:r>
          <a:endParaRPr lang="en-US" dirty="0"/>
        </a:p>
      </dgm:t>
    </dgm:pt>
    <dgm:pt modelId="{A5C5973D-253A-4CB8-9446-77BB2E56995F}" type="parTrans" cxnId="{99C98219-B92E-45FC-9F3B-9E30378034EA}">
      <dgm:prSet/>
      <dgm:spPr/>
      <dgm:t>
        <a:bodyPr/>
        <a:lstStyle/>
        <a:p>
          <a:endParaRPr lang="en-US"/>
        </a:p>
      </dgm:t>
    </dgm:pt>
    <dgm:pt modelId="{A59B2F9A-05C7-47A1-AF89-ABA77D4D4EAD}" type="sibTrans" cxnId="{99C98219-B92E-45FC-9F3B-9E30378034EA}">
      <dgm:prSet/>
      <dgm:spPr/>
      <dgm:t>
        <a:bodyPr/>
        <a:lstStyle/>
        <a:p>
          <a:endParaRPr lang="en-US"/>
        </a:p>
      </dgm:t>
    </dgm:pt>
    <dgm:pt modelId="{5B769B15-F31A-45CA-B539-5DD0290A7A25}">
      <dgm:prSet/>
      <dgm:spPr/>
      <dgm:t>
        <a:bodyPr/>
        <a:lstStyle/>
        <a:p>
          <a:r>
            <a:rPr lang="en-US" dirty="0" smtClean="0"/>
            <a:t>Artifacts</a:t>
          </a:r>
          <a:endParaRPr lang="en-US" dirty="0"/>
        </a:p>
      </dgm:t>
    </dgm:pt>
    <dgm:pt modelId="{C38A5E86-7C17-4DBB-85A8-8191D66CD956}" type="parTrans" cxnId="{FEC622BF-AA1A-42A6-8015-D0ED0897A59F}">
      <dgm:prSet/>
      <dgm:spPr/>
      <dgm:t>
        <a:bodyPr/>
        <a:lstStyle/>
        <a:p>
          <a:endParaRPr lang="en-US"/>
        </a:p>
      </dgm:t>
    </dgm:pt>
    <dgm:pt modelId="{63BE5D49-565C-4C22-902B-CE306B2EF838}" type="sibTrans" cxnId="{FEC622BF-AA1A-42A6-8015-D0ED0897A59F}">
      <dgm:prSet/>
      <dgm:spPr/>
      <dgm:t>
        <a:bodyPr/>
        <a:lstStyle/>
        <a:p>
          <a:endParaRPr lang="en-US"/>
        </a:p>
      </dgm:t>
    </dgm:pt>
    <dgm:pt modelId="{04293F00-F653-4A35-BEEE-955C8C31D157}">
      <dgm:prSet/>
      <dgm:spPr/>
      <dgm:t>
        <a:bodyPr/>
        <a:lstStyle/>
        <a:p>
          <a:r>
            <a:rPr lang="en-US" dirty="0" smtClean="0"/>
            <a:t>Release train Eclipse</a:t>
          </a:r>
          <a:endParaRPr lang="en-US" dirty="0"/>
        </a:p>
      </dgm:t>
    </dgm:pt>
    <dgm:pt modelId="{E8F3B289-9E86-4E88-9C18-19A639E6F8C8}" type="parTrans" cxnId="{65DAAD30-0D18-4CC0-B29E-7EF67C96CCB3}">
      <dgm:prSet/>
      <dgm:spPr/>
      <dgm:t>
        <a:bodyPr/>
        <a:lstStyle/>
        <a:p>
          <a:endParaRPr lang="en-US"/>
        </a:p>
      </dgm:t>
    </dgm:pt>
    <dgm:pt modelId="{AD1970B5-2757-40C2-8A13-0CF54936F945}" type="sibTrans" cxnId="{65DAAD30-0D18-4CC0-B29E-7EF67C96CCB3}">
      <dgm:prSet/>
      <dgm:spPr/>
      <dgm:t>
        <a:bodyPr/>
        <a:lstStyle/>
        <a:p>
          <a:endParaRPr lang="en-US"/>
        </a:p>
      </dgm:t>
    </dgm:pt>
    <dgm:pt modelId="{888D5B1B-2D18-49D2-B8E5-70A628126C12}">
      <dgm:prSet/>
      <dgm:spPr/>
      <dgm:t>
        <a:bodyPr/>
        <a:lstStyle/>
        <a:p>
          <a:r>
            <a:rPr lang="en-US" dirty="0" smtClean="0"/>
            <a:t>Dependencies</a:t>
          </a:r>
          <a:endParaRPr lang="en-US" dirty="0"/>
        </a:p>
      </dgm:t>
    </dgm:pt>
    <dgm:pt modelId="{AC409EAE-D922-4683-83C2-3B69BB8A8A13}" type="parTrans" cxnId="{80D83A71-F3ED-468F-A019-0933725E9E78}">
      <dgm:prSet/>
      <dgm:spPr/>
      <dgm:t>
        <a:bodyPr/>
        <a:lstStyle/>
        <a:p>
          <a:endParaRPr lang="en-US"/>
        </a:p>
      </dgm:t>
    </dgm:pt>
    <dgm:pt modelId="{4F3A2D05-A9F7-45F4-A4F5-56F0225786D8}" type="sibTrans" cxnId="{80D83A71-F3ED-468F-A019-0933725E9E78}">
      <dgm:prSet/>
      <dgm:spPr/>
      <dgm:t>
        <a:bodyPr/>
        <a:lstStyle/>
        <a:p>
          <a:endParaRPr lang="en-US"/>
        </a:p>
      </dgm:t>
    </dgm:pt>
    <dgm:pt modelId="{3DF4EAF2-4424-4E49-9CD3-1A1CEC4A3C6D}">
      <dgm:prSet/>
      <dgm:spPr/>
      <dgm:t>
        <a:bodyPr/>
        <a:lstStyle/>
        <a:p>
          <a:r>
            <a:rPr lang="en-US" dirty="0" smtClean="0"/>
            <a:t>Team</a:t>
          </a:r>
          <a:endParaRPr lang="en-US" dirty="0"/>
        </a:p>
      </dgm:t>
    </dgm:pt>
    <dgm:pt modelId="{6B89D95C-478C-4512-8F4D-1A36ECA6428F}" type="parTrans" cxnId="{AABC945C-01AB-4B8F-ACA8-790ACEBDF9FF}">
      <dgm:prSet/>
      <dgm:spPr/>
      <dgm:t>
        <a:bodyPr/>
        <a:lstStyle/>
        <a:p>
          <a:endParaRPr lang="en-US"/>
        </a:p>
      </dgm:t>
    </dgm:pt>
    <dgm:pt modelId="{902175F1-0F71-423D-A280-710456C93721}" type="sibTrans" cxnId="{AABC945C-01AB-4B8F-ACA8-790ACEBDF9FF}">
      <dgm:prSet/>
      <dgm:spPr/>
      <dgm:t>
        <a:bodyPr/>
        <a:lstStyle/>
        <a:p>
          <a:endParaRPr lang="en-US"/>
        </a:p>
      </dgm:t>
    </dgm:pt>
    <dgm:pt modelId="{7EEFC650-CC3B-49EA-9A3B-B83621CA0F6E}">
      <dgm:prSet/>
      <dgm:spPr/>
      <dgm:t>
        <a:bodyPr/>
        <a:lstStyle/>
        <a:p>
          <a:r>
            <a:rPr lang="en-US" dirty="0" smtClean="0"/>
            <a:t>Core team</a:t>
          </a:r>
          <a:endParaRPr lang="en-US" dirty="0"/>
        </a:p>
      </dgm:t>
    </dgm:pt>
    <dgm:pt modelId="{FE05E49E-932A-4B39-9920-12935A867A03}" type="parTrans" cxnId="{99CFAA3C-7F14-48E7-90EC-AF9B47E00CC4}">
      <dgm:prSet/>
      <dgm:spPr/>
      <dgm:t>
        <a:bodyPr/>
        <a:lstStyle/>
        <a:p>
          <a:endParaRPr lang="en-US"/>
        </a:p>
      </dgm:t>
    </dgm:pt>
    <dgm:pt modelId="{B548D8E7-9DF1-408A-952E-CA92218E76C8}" type="sibTrans" cxnId="{99CFAA3C-7F14-48E7-90EC-AF9B47E00CC4}">
      <dgm:prSet/>
      <dgm:spPr/>
      <dgm:t>
        <a:bodyPr/>
        <a:lstStyle/>
        <a:p>
          <a:endParaRPr lang="en-US"/>
        </a:p>
      </dgm:t>
    </dgm:pt>
    <dgm:pt modelId="{86E35061-DF90-416E-991F-08E573AA56A3}">
      <dgm:prSet/>
      <dgm:spPr/>
      <dgm:t>
        <a:bodyPr/>
        <a:lstStyle/>
        <a:p>
          <a:r>
            <a:rPr lang="en-US" dirty="0" smtClean="0"/>
            <a:t>External contributors</a:t>
          </a:r>
          <a:endParaRPr lang="en-US" dirty="0"/>
        </a:p>
      </dgm:t>
    </dgm:pt>
    <dgm:pt modelId="{278A344B-C02A-4B08-879D-44B934D51850}" type="parTrans" cxnId="{9CA75CD7-CD2C-47C5-BC80-836021F6BC64}">
      <dgm:prSet/>
      <dgm:spPr/>
      <dgm:t>
        <a:bodyPr/>
        <a:lstStyle/>
        <a:p>
          <a:endParaRPr lang="en-US"/>
        </a:p>
      </dgm:t>
    </dgm:pt>
    <dgm:pt modelId="{60D74521-73EC-4E5C-A668-E7CAFBEA2CA6}" type="sibTrans" cxnId="{9CA75CD7-CD2C-47C5-BC80-836021F6BC64}">
      <dgm:prSet/>
      <dgm:spPr/>
      <dgm:t>
        <a:bodyPr/>
        <a:lstStyle/>
        <a:p>
          <a:endParaRPr lang="en-US"/>
        </a:p>
      </dgm:t>
    </dgm:pt>
    <dgm:pt modelId="{37B90FCE-0B39-4BBF-9B69-C3195CB74F8E}">
      <dgm:prSet/>
      <dgm:spPr/>
      <dgm:t>
        <a:bodyPr/>
        <a:lstStyle/>
        <a:p>
          <a:r>
            <a:rPr lang="en-US" smtClean="0"/>
            <a:t>Methodology</a:t>
          </a:r>
          <a:endParaRPr lang="en-US" dirty="0"/>
        </a:p>
      </dgm:t>
    </dgm:pt>
    <dgm:pt modelId="{FE31FD16-7514-4F02-8EC9-1C874005A0A2}" type="parTrans" cxnId="{86718C56-95D1-43B7-B887-5333C91C1177}">
      <dgm:prSet/>
      <dgm:spPr/>
      <dgm:t>
        <a:bodyPr/>
        <a:lstStyle/>
        <a:p>
          <a:endParaRPr lang="en-US"/>
        </a:p>
      </dgm:t>
    </dgm:pt>
    <dgm:pt modelId="{5D1EC60E-049A-4B5D-8F7C-B95638076BB0}" type="sibTrans" cxnId="{86718C56-95D1-43B7-B887-5333C91C1177}">
      <dgm:prSet/>
      <dgm:spPr/>
      <dgm:t>
        <a:bodyPr/>
        <a:lstStyle/>
        <a:p>
          <a:endParaRPr lang="en-US"/>
        </a:p>
      </dgm:t>
    </dgm:pt>
    <dgm:pt modelId="{917D3096-655C-46F0-939A-AA2F42C6D025}">
      <dgm:prSet/>
      <dgm:spPr/>
      <dgm:t>
        <a:bodyPr/>
        <a:lstStyle/>
        <a:p>
          <a:r>
            <a:rPr lang="en-US" dirty="0" smtClean="0"/>
            <a:t>Code review</a:t>
          </a:r>
          <a:endParaRPr lang="en-US" dirty="0"/>
        </a:p>
      </dgm:t>
    </dgm:pt>
    <dgm:pt modelId="{E2BB48AC-E000-47AD-A590-3FDFBCDCFD18}" type="parTrans" cxnId="{2F2BF8F8-D0B3-4D33-8C40-10D633396F2E}">
      <dgm:prSet/>
      <dgm:spPr/>
      <dgm:t>
        <a:bodyPr/>
        <a:lstStyle/>
        <a:p>
          <a:endParaRPr lang="en-US"/>
        </a:p>
      </dgm:t>
    </dgm:pt>
    <dgm:pt modelId="{D0072895-7B64-43AC-B3DD-07E16DE8D564}" type="sibTrans" cxnId="{2F2BF8F8-D0B3-4D33-8C40-10D633396F2E}">
      <dgm:prSet/>
      <dgm:spPr/>
      <dgm:t>
        <a:bodyPr/>
        <a:lstStyle/>
        <a:p>
          <a:endParaRPr lang="en-US"/>
        </a:p>
      </dgm:t>
    </dgm:pt>
    <dgm:pt modelId="{384C3803-94C1-4B68-9D44-DBC215657B1A}">
      <dgm:prSet/>
      <dgm:spPr/>
      <dgm:t>
        <a:bodyPr/>
        <a:lstStyle/>
        <a:p>
          <a:r>
            <a:rPr lang="en-US" dirty="0" smtClean="0"/>
            <a:t>Plan manual synchronization of artifacts</a:t>
          </a:r>
          <a:endParaRPr lang="en-US" dirty="0"/>
        </a:p>
      </dgm:t>
    </dgm:pt>
    <dgm:pt modelId="{ACC0AD8A-4A59-474B-B4C0-39FD202D61D2}" type="parTrans" cxnId="{2CFB5DBD-B90F-4360-893C-25D6C1FC2E38}">
      <dgm:prSet/>
      <dgm:spPr/>
      <dgm:t>
        <a:bodyPr/>
        <a:lstStyle/>
        <a:p>
          <a:endParaRPr lang="en-US"/>
        </a:p>
      </dgm:t>
    </dgm:pt>
    <dgm:pt modelId="{89D48487-D976-4737-A023-0156831C7067}" type="sibTrans" cxnId="{2CFB5DBD-B90F-4360-893C-25D6C1FC2E38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A73F5F0A-D587-439A-BAFE-19B771BA16B3}" type="pres">
      <dgm:prSet presAssocID="{5B769B15-F31A-45CA-B539-5DD0290A7A25}" presName="text_1" presStyleLbl="node1" presStyleIdx="0" presStyleCnt="4">
        <dgm:presLayoutVars>
          <dgm:bulletEnabled val="1"/>
        </dgm:presLayoutVars>
      </dgm:prSet>
      <dgm:spPr/>
    </dgm:pt>
    <dgm:pt modelId="{D8EB93B3-4ADC-484A-AD34-D51AE4991FA0}" type="pres">
      <dgm:prSet presAssocID="{5B769B15-F31A-45CA-B539-5DD0290A7A25}" presName="accent_1" presStyleCnt="0"/>
      <dgm:spPr/>
    </dgm:pt>
    <dgm:pt modelId="{87AB078F-284D-4C7A-9054-A29EC4D7FE14}" type="pres">
      <dgm:prSet presAssocID="{5B769B15-F31A-45CA-B539-5DD0290A7A25}" presName="accentRepeatNode" presStyleLbl="solidFgAcc1" presStyleIdx="0" presStyleCnt="4"/>
      <dgm:spPr/>
    </dgm:pt>
    <dgm:pt modelId="{7BEF43DA-762D-41F2-88D0-4E863EAF2807}" type="pres">
      <dgm:prSet presAssocID="{D2EBA8B5-8D9C-4EB6-94EE-E1414A993396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3781D-B0E8-42D6-BDF5-FB88FBA12CCE}" type="pres">
      <dgm:prSet presAssocID="{D2EBA8B5-8D9C-4EB6-94EE-E1414A993396}" presName="accent_2" presStyleCnt="0"/>
      <dgm:spPr/>
    </dgm:pt>
    <dgm:pt modelId="{D067987B-6733-4D9A-B343-1C711EF847DB}" type="pres">
      <dgm:prSet presAssocID="{D2EBA8B5-8D9C-4EB6-94EE-E1414A993396}" presName="accentRepeatNode" presStyleLbl="solidFgAcc1" presStyleIdx="1" presStyleCnt="4"/>
      <dgm:spPr/>
    </dgm:pt>
    <dgm:pt modelId="{E648E135-BFEF-42A3-A262-41938B1DB978}" type="pres">
      <dgm:prSet presAssocID="{3DF4EAF2-4424-4E49-9CD3-1A1CEC4A3C6D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2126D-9547-4A87-B257-01888DA15CAE}" type="pres">
      <dgm:prSet presAssocID="{3DF4EAF2-4424-4E49-9CD3-1A1CEC4A3C6D}" presName="accent_3" presStyleCnt="0"/>
      <dgm:spPr/>
    </dgm:pt>
    <dgm:pt modelId="{FAF6BDD2-E11C-4D39-8F7A-5DE337BD2B8F}" type="pres">
      <dgm:prSet presAssocID="{3DF4EAF2-4424-4E49-9CD3-1A1CEC4A3C6D}" presName="accentRepeatNode" presStyleLbl="solidFgAcc1" presStyleIdx="2" presStyleCnt="4"/>
      <dgm:spPr/>
    </dgm:pt>
    <dgm:pt modelId="{734FFB44-786D-42C7-BA0A-BFC40B206B61}" type="pres">
      <dgm:prSet presAssocID="{37B90FCE-0B39-4BBF-9B69-C3195CB74F8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2AB6AD-3DC0-417D-87EC-A6F2AAAE4B27}" type="pres">
      <dgm:prSet presAssocID="{37B90FCE-0B39-4BBF-9B69-C3195CB74F8E}" presName="accent_4" presStyleCnt="0"/>
      <dgm:spPr/>
    </dgm:pt>
    <dgm:pt modelId="{C60B6985-9364-4ED2-9307-7634F2B0E3AE}" type="pres">
      <dgm:prSet presAssocID="{37B90FCE-0B39-4BBF-9B69-C3195CB74F8E}" presName="accentRepeatNode" presStyleLbl="solidFgAcc1" presStyleIdx="3" presStyleCnt="4"/>
      <dgm:spPr/>
    </dgm:pt>
  </dgm:ptLst>
  <dgm:cxnLst>
    <dgm:cxn modelId="{BFEE58B2-2F81-41DA-9669-E4FA5F3AE09E}" type="presOf" srcId="{7EEFC650-CC3B-49EA-9A3B-B83621CA0F6E}" destId="{E648E135-BFEF-42A3-A262-41938B1DB978}" srcOrd="0" destOrd="1" presId="urn:microsoft.com/office/officeart/2008/layout/VerticalCurvedList"/>
    <dgm:cxn modelId="{F0C189BA-BBE1-46DF-B5C2-19D61253BE8A}" type="presOf" srcId="{21BAD711-51E0-43E7-A7E6-6353E389D138}" destId="{A73F5F0A-D587-439A-BAFE-19B771BA16B3}" srcOrd="0" destOrd="1" presId="urn:microsoft.com/office/officeart/2008/layout/VerticalCurvedList"/>
    <dgm:cxn modelId="{F923FEF6-FA11-4B50-8F09-7534991F2DBD}" type="presOf" srcId="{384C3803-94C1-4B68-9D44-DBC215657B1A}" destId="{734FFB44-786D-42C7-BA0A-BFC40B206B61}" srcOrd="0" destOrd="2" presId="urn:microsoft.com/office/officeart/2008/layout/VerticalCurvedList"/>
    <dgm:cxn modelId="{9FD2D0B9-9F58-47B0-90E3-98EEC4D1936F}" type="presOf" srcId="{DF03AE3E-97AF-419D-B922-120C868E502F}" destId="{84E162AD-861D-4555-B043-F79679CCDBDA}" srcOrd="0" destOrd="0" presId="urn:microsoft.com/office/officeart/2008/layout/VerticalCurvedList"/>
    <dgm:cxn modelId="{99C98219-B92E-45FC-9F3B-9E30378034EA}" srcId="{571CC073-B4EA-454E-8A5E-FC001A76EABC}" destId="{D2EBA8B5-8D9C-4EB6-94EE-E1414A993396}" srcOrd="1" destOrd="0" parTransId="{A5C5973D-253A-4CB8-9446-77BB2E56995F}" sibTransId="{A59B2F9A-05C7-47A1-AF89-ABA77D4D4EAD}"/>
    <dgm:cxn modelId="{A5EAF9B0-F990-4A28-AEC6-2F2EAE06A5A0}" type="presOf" srcId="{571CC073-B4EA-454E-8A5E-FC001A76EABC}" destId="{C1F95457-0E13-4C00-AF3F-5279185B3005}" srcOrd="0" destOrd="0" presId="urn:microsoft.com/office/officeart/2008/layout/VerticalCurvedList"/>
    <dgm:cxn modelId="{7BDDA364-7A78-4338-BA3B-F62600F3617C}" type="presOf" srcId="{04293F00-F653-4A35-BEEE-955C8C31D157}" destId="{7BEF43DA-762D-41F2-88D0-4E863EAF2807}" srcOrd="0" destOrd="1" presId="urn:microsoft.com/office/officeart/2008/layout/VerticalCurvedList"/>
    <dgm:cxn modelId="{99CFAA3C-7F14-48E7-90EC-AF9B47E00CC4}" srcId="{3DF4EAF2-4424-4E49-9CD3-1A1CEC4A3C6D}" destId="{7EEFC650-CC3B-49EA-9A3B-B83621CA0F6E}" srcOrd="0" destOrd="0" parTransId="{FE05E49E-932A-4B39-9920-12935A867A03}" sibTransId="{B548D8E7-9DF1-408A-952E-CA92218E76C8}"/>
    <dgm:cxn modelId="{DBF9F373-4A5B-4CCA-BBE4-B6351CA15EFF}" type="presOf" srcId="{5B769B15-F31A-45CA-B539-5DD0290A7A25}" destId="{A73F5F0A-D587-439A-BAFE-19B771BA16B3}" srcOrd="0" destOrd="0" presId="urn:microsoft.com/office/officeart/2008/layout/VerticalCurvedList"/>
    <dgm:cxn modelId="{2CFB5DBD-B90F-4360-893C-25D6C1FC2E38}" srcId="{37B90FCE-0B39-4BBF-9B69-C3195CB74F8E}" destId="{384C3803-94C1-4B68-9D44-DBC215657B1A}" srcOrd="1" destOrd="0" parTransId="{ACC0AD8A-4A59-474B-B4C0-39FD202D61D2}" sibTransId="{89D48487-D976-4737-A023-0156831C7067}"/>
    <dgm:cxn modelId="{03733240-8496-482C-9C44-329D74C91821}" type="presOf" srcId="{888D5B1B-2D18-49D2-B8E5-70A628126C12}" destId="{7BEF43DA-762D-41F2-88D0-4E863EAF2807}" srcOrd="0" destOrd="2" presId="urn:microsoft.com/office/officeart/2008/layout/VerticalCurvedList"/>
    <dgm:cxn modelId="{89FCBD1E-19BD-411D-B50E-FC6B0C939C10}" type="presOf" srcId="{86E35061-DF90-416E-991F-08E573AA56A3}" destId="{E648E135-BFEF-42A3-A262-41938B1DB978}" srcOrd="0" destOrd="2" presId="urn:microsoft.com/office/officeart/2008/layout/VerticalCurvedList"/>
    <dgm:cxn modelId="{86718C56-95D1-43B7-B887-5333C91C1177}" srcId="{571CC073-B4EA-454E-8A5E-FC001A76EABC}" destId="{37B90FCE-0B39-4BBF-9B69-C3195CB74F8E}" srcOrd="3" destOrd="0" parTransId="{FE31FD16-7514-4F02-8EC9-1C874005A0A2}" sibTransId="{5D1EC60E-049A-4B5D-8F7C-B95638076BB0}"/>
    <dgm:cxn modelId="{06D34F65-047A-44BE-8D22-99F6B64E8DB4}" type="presOf" srcId="{D2EBA8B5-8D9C-4EB6-94EE-E1414A993396}" destId="{7BEF43DA-762D-41F2-88D0-4E863EAF2807}" srcOrd="0" destOrd="0" presId="urn:microsoft.com/office/officeart/2008/layout/VerticalCurvedList"/>
    <dgm:cxn modelId="{C043F238-273C-465B-9AC1-42D0907799B9}" type="presOf" srcId="{917D3096-655C-46F0-939A-AA2F42C6D025}" destId="{734FFB44-786D-42C7-BA0A-BFC40B206B61}" srcOrd="0" destOrd="1" presId="urn:microsoft.com/office/officeart/2008/layout/VerticalCurvedList"/>
    <dgm:cxn modelId="{65DAAD30-0D18-4CC0-B29E-7EF67C96CCB3}" srcId="{D2EBA8B5-8D9C-4EB6-94EE-E1414A993396}" destId="{04293F00-F653-4A35-BEEE-955C8C31D157}" srcOrd="0" destOrd="0" parTransId="{E8F3B289-9E86-4E88-9C18-19A639E6F8C8}" sibTransId="{AD1970B5-2757-40C2-8A13-0CF54936F945}"/>
    <dgm:cxn modelId="{59E2EBE2-0279-4C81-8AD7-A039B04126B3}" type="presOf" srcId="{E892CF7E-C4B7-437A-B53C-3B53725340B9}" destId="{A73F5F0A-D587-439A-BAFE-19B771BA16B3}" srcOrd="0" destOrd="2" presId="urn:microsoft.com/office/officeart/2008/layout/VerticalCurvedList"/>
    <dgm:cxn modelId="{AC0407EE-852F-4B9E-9F9B-F773D0C2EBBE}" type="presOf" srcId="{37B90FCE-0B39-4BBF-9B69-C3195CB74F8E}" destId="{734FFB44-786D-42C7-BA0A-BFC40B206B61}" srcOrd="0" destOrd="0" presId="urn:microsoft.com/office/officeart/2008/layout/VerticalCurvedList"/>
    <dgm:cxn modelId="{AABC945C-01AB-4B8F-ACA8-790ACEBDF9FF}" srcId="{571CC073-B4EA-454E-8A5E-FC001A76EABC}" destId="{3DF4EAF2-4424-4E49-9CD3-1A1CEC4A3C6D}" srcOrd="2" destOrd="0" parTransId="{6B89D95C-478C-4512-8F4D-1A36ECA6428F}" sibTransId="{902175F1-0F71-423D-A280-710456C93721}"/>
    <dgm:cxn modelId="{FF65FB13-341A-402B-A6FD-9F6B84C4458D}" srcId="{5B769B15-F31A-45CA-B539-5DD0290A7A25}" destId="{3B97B0F6-333F-4FA5-8402-272B5A1A0059}" srcOrd="2" destOrd="0" parTransId="{3A62E382-5F8E-4BF2-918F-AD7B9F50A71B}" sibTransId="{62F0D0AA-7621-44DD-842C-CAE2FF5418D6}"/>
    <dgm:cxn modelId="{FEC622BF-AA1A-42A6-8015-D0ED0897A59F}" srcId="{571CC073-B4EA-454E-8A5E-FC001A76EABC}" destId="{5B769B15-F31A-45CA-B539-5DD0290A7A25}" srcOrd="0" destOrd="0" parTransId="{C38A5E86-7C17-4DBB-85A8-8191D66CD956}" sibTransId="{63BE5D49-565C-4C22-902B-CE306B2EF838}"/>
    <dgm:cxn modelId="{80D83A71-F3ED-468F-A019-0933725E9E78}" srcId="{D2EBA8B5-8D9C-4EB6-94EE-E1414A993396}" destId="{888D5B1B-2D18-49D2-B8E5-70A628126C12}" srcOrd="1" destOrd="0" parTransId="{AC409EAE-D922-4683-83C2-3B69BB8A8A13}" sibTransId="{4F3A2D05-A9F7-45F4-A4F5-56F0225786D8}"/>
    <dgm:cxn modelId="{2F2BF8F8-D0B3-4D33-8C40-10D633396F2E}" srcId="{37B90FCE-0B39-4BBF-9B69-C3195CB74F8E}" destId="{917D3096-655C-46F0-939A-AA2F42C6D025}" srcOrd="0" destOrd="0" parTransId="{E2BB48AC-E000-47AD-A590-3FDFBCDCFD18}" sibTransId="{D0072895-7B64-43AC-B3DD-07E16DE8D564}"/>
    <dgm:cxn modelId="{6E7A0A6F-F9E8-4046-A6A2-36852C586BFD}" srcId="{5B769B15-F31A-45CA-B539-5DD0290A7A25}" destId="{21BAD711-51E0-43E7-A7E6-6353E389D138}" srcOrd="0" destOrd="0" parTransId="{DF6DFEED-B250-4614-BEEB-AC7D08291160}" sibTransId="{DF03AE3E-97AF-419D-B922-120C868E502F}"/>
    <dgm:cxn modelId="{170F4113-4C01-4C39-B7EE-08D60D9236DC}" srcId="{5B769B15-F31A-45CA-B539-5DD0290A7A25}" destId="{E892CF7E-C4B7-437A-B53C-3B53725340B9}" srcOrd="1" destOrd="0" parTransId="{745C9324-5C80-4CF5-A0F6-C15C0618EEB2}" sibTransId="{909DF75D-8909-4097-B074-5BA57BF0E1EE}"/>
    <dgm:cxn modelId="{208FE15B-DEC8-4C73-A46B-8E6DAD77DB10}" type="presOf" srcId="{3DF4EAF2-4424-4E49-9CD3-1A1CEC4A3C6D}" destId="{E648E135-BFEF-42A3-A262-41938B1DB978}" srcOrd="0" destOrd="0" presId="urn:microsoft.com/office/officeart/2008/layout/VerticalCurvedList"/>
    <dgm:cxn modelId="{9CA75CD7-CD2C-47C5-BC80-836021F6BC64}" srcId="{3DF4EAF2-4424-4E49-9CD3-1A1CEC4A3C6D}" destId="{86E35061-DF90-416E-991F-08E573AA56A3}" srcOrd="1" destOrd="0" parTransId="{278A344B-C02A-4B08-879D-44B934D51850}" sibTransId="{60D74521-73EC-4E5C-A668-E7CAFBEA2CA6}"/>
    <dgm:cxn modelId="{0FF2B32B-C9E4-436F-9D37-B15D9C41DBAE}" type="presOf" srcId="{3B97B0F6-333F-4FA5-8402-272B5A1A0059}" destId="{A73F5F0A-D587-439A-BAFE-19B771BA16B3}" srcOrd="0" destOrd="3" presId="urn:microsoft.com/office/officeart/2008/layout/VerticalCurvedList"/>
    <dgm:cxn modelId="{D2A4102E-0779-46B0-A172-A1CDE89F89A9}" type="presParOf" srcId="{C1F95457-0E13-4C00-AF3F-5279185B3005}" destId="{4208A881-E163-4E2D-843D-3E50A7960126}" srcOrd="0" destOrd="0" presId="urn:microsoft.com/office/officeart/2008/layout/VerticalCurvedList"/>
    <dgm:cxn modelId="{1896659D-1A0F-49B4-8D94-E1458CFDEF45}" type="presParOf" srcId="{4208A881-E163-4E2D-843D-3E50A7960126}" destId="{18DFAB4C-927C-4D8E-B963-160FBB72A981}" srcOrd="0" destOrd="0" presId="urn:microsoft.com/office/officeart/2008/layout/VerticalCurvedList"/>
    <dgm:cxn modelId="{36C037DB-2E6C-499F-8743-DB6060FA0810}" type="presParOf" srcId="{18DFAB4C-927C-4D8E-B963-160FBB72A981}" destId="{D7A136A3-59C3-4E7B-B46A-5EBCE8A4078B}" srcOrd="0" destOrd="0" presId="urn:microsoft.com/office/officeart/2008/layout/VerticalCurvedList"/>
    <dgm:cxn modelId="{E2544AA1-64C1-4716-8D0A-C2A68AFB78D7}" type="presParOf" srcId="{18DFAB4C-927C-4D8E-B963-160FBB72A981}" destId="{84E162AD-861D-4555-B043-F79679CCDBDA}" srcOrd="1" destOrd="0" presId="urn:microsoft.com/office/officeart/2008/layout/VerticalCurvedList"/>
    <dgm:cxn modelId="{404C8790-440F-48FC-9E52-C32414A79598}" type="presParOf" srcId="{18DFAB4C-927C-4D8E-B963-160FBB72A981}" destId="{0CC9D516-AF50-449F-94BB-47477852AD53}" srcOrd="2" destOrd="0" presId="urn:microsoft.com/office/officeart/2008/layout/VerticalCurvedList"/>
    <dgm:cxn modelId="{C0228D9A-CCBA-4B3F-88C8-DFC86033D205}" type="presParOf" srcId="{18DFAB4C-927C-4D8E-B963-160FBB72A981}" destId="{44A52C95-0F8F-4D9A-AFA3-B197DFE13F6B}" srcOrd="3" destOrd="0" presId="urn:microsoft.com/office/officeart/2008/layout/VerticalCurvedList"/>
    <dgm:cxn modelId="{EAA773D4-1C74-41E0-8143-CEBD6C41B92C}" type="presParOf" srcId="{4208A881-E163-4E2D-843D-3E50A7960126}" destId="{A73F5F0A-D587-439A-BAFE-19B771BA16B3}" srcOrd="1" destOrd="0" presId="urn:microsoft.com/office/officeart/2008/layout/VerticalCurvedList"/>
    <dgm:cxn modelId="{05FE7074-1A2E-47A0-B519-5FC3EC5A732E}" type="presParOf" srcId="{4208A881-E163-4E2D-843D-3E50A7960126}" destId="{D8EB93B3-4ADC-484A-AD34-D51AE4991FA0}" srcOrd="2" destOrd="0" presId="urn:microsoft.com/office/officeart/2008/layout/VerticalCurvedList"/>
    <dgm:cxn modelId="{232B872B-E610-404A-A36E-18FC368517BF}" type="presParOf" srcId="{D8EB93B3-4ADC-484A-AD34-D51AE4991FA0}" destId="{87AB078F-284D-4C7A-9054-A29EC4D7FE14}" srcOrd="0" destOrd="0" presId="urn:microsoft.com/office/officeart/2008/layout/VerticalCurvedList"/>
    <dgm:cxn modelId="{53A938A7-33CE-48FC-A622-B9D07B4CF6F7}" type="presParOf" srcId="{4208A881-E163-4E2D-843D-3E50A7960126}" destId="{7BEF43DA-762D-41F2-88D0-4E863EAF2807}" srcOrd="3" destOrd="0" presId="urn:microsoft.com/office/officeart/2008/layout/VerticalCurvedList"/>
    <dgm:cxn modelId="{B9ED8618-38FE-448A-9741-5643E6F1F8AB}" type="presParOf" srcId="{4208A881-E163-4E2D-843D-3E50A7960126}" destId="{1CA3781D-B0E8-42D6-BDF5-FB88FBA12CCE}" srcOrd="4" destOrd="0" presId="urn:microsoft.com/office/officeart/2008/layout/VerticalCurvedList"/>
    <dgm:cxn modelId="{627BF405-99CA-467C-A163-264B034835A9}" type="presParOf" srcId="{1CA3781D-B0E8-42D6-BDF5-FB88FBA12CCE}" destId="{D067987B-6733-4D9A-B343-1C711EF847DB}" srcOrd="0" destOrd="0" presId="urn:microsoft.com/office/officeart/2008/layout/VerticalCurvedList"/>
    <dgm:cxn modelId="{9A3DEB97-5CA8-426B-853F-6059530E8D54}" type="presParOf" srcId="{4208A881-E163-4E2D-843D-3E50A7960126}" destId="{E648E135-BFEF-42A3-A262-41938B1DB978}" srcOrd="5" destOrd="0" presId="urn:microsoft.com/office/officeart/2008/layout/VerticalCurvedList"/>
    <dgm:cxn modelId="{32A288CB-6EBD-4FC5-8001-64C28C55726C}" type="presParOf" srcId="{4208A881-E163-4E2D-843D-3E50A7960126}" destId="{C322126D-9547-4A87-B257-01888DA15CAE}" srcOrd="6" destOrd="0" presId="urn:microsoft.com/office/officeart/2008/layout/VerticalCurvedList"/>
    <dgm:cxn modelId="{ED6A1D47-E6C5-4D0D-BD74-3764553177F0}" type="presParOf" srcId="{C322126D-9547-4A87-B257-01888DA15CAE}" destId="{FAF6BDD2-E11C-4D39-8F7A-5DE337BD2B8F}" srcOrd="0" destOrd="0" presId="urn:microsoft.com/office/officeart/2008/layout/VerticalCurvedList"/>
    <dgm:cxn modelId="{A7BC1F25-83CF-4A82-B563-2BB707DC9557}" type="presParOf" srcId="{4208A881-E163-4E2D-843D-3E50A7960126}" destId="{734FFB44-786D-42C7-BA0A-BFC40B206B61}" srcOrd="7" destOrd="0" presId="urn:microsoft.com/office/officeart/2008/layout/VerticalCurvedList"/>
    <dgm:cxn modelId="{6E1B0BE6-99C5-4C4F-B6E8-C4E9D7A6B285}" type="presParOf" srcId="{4208A881-E163-4E2D-843D-3E50A7960126}" destId="{812AB6AD-3DC0-417D-87EC-A6F2AAAE4B27}" srcOrd="8" destOrd="0" presId="urn:microsoft.com/office/officeart/2008/layout/VerticalCurvedList"/>
    <dgm:cxn modelId="{63DF1AE4-6396-49FC-8D05-FAFB36C782F6}" type="presParOf" srcId="{812AB6AD-3DC0-417D-87EC-A6F2AAAE4B27}" destId="{C60B6985-9364-4ED2-9307-7634F2B0E3A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725E98-C6BD-4860-A874-2E64BB58359D}">
      <dgm:prSet/>
      <dgm:spPr/>
      <dgm:t>
        <a:bodyPr/>
        <a:lstStyle/>
        <a:p>
          <a:r>
            <a:rPr lang="en-US" dirty="0" smtClean="0"/>
            <a:t>Synchronization gap</a:t>
          </a:r>
          <a:endParaRPr lang="en-US" dirty="0"/>
        </a:p>
      </dgm:t>
    </dgm:pt>
    <dgm:pt modelId="{54BF6646-3649-4806-BB80-76FF77455F9E}" type="parTrans" cxnId="{1658743E-55AB-488C-8182-4CC4BF57A540}">
      <dgm:prSet/>
      <dgm:spPr/>
      <dgm:t>
        <a:bodyPr/>
        <a:lstStyle/>
        <a:p>
          <a:endParaRPr lang="en-US"/>
        </a:p>
      </dgm:t>
    </dgm:pt>
    <dgm:pt modelId="{47B457F4-CD79-44D7-9430-0632C00FE43D}" type="sibTrans" cxnId="{1658743E-55AB-488C-8182-4CC4BF57A540}">
      <dgm:prSet/>
      <dgm:spPr/>
      <dgm:t>
        <a:bodyPr/>
        <a:lstStyle/>
        <a:p>
          <a:endParaRPr lang="en-US"/>
        </a:p>
      </dgm:t>
    </dgm:pt>
    <dgm:pt modelId="{5EF262BC-25AE-4D61-9A51-108C36AB229D}">
      <dgm:prSet/>
      <dgm:spPr/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2D1A1A55-27B1-4AE2-A51C-012048F2A5C7}" type="parTrans" cxnId="{73043B21-B1DC-4E6B-80C0-1F2E56AB5E52}">
      <dgm:prSet/>
      <dgm:spPr/>
      <dgm:t>
        <a:bodyPr/>
        <a:lstStyle/>
        <a:p>
          <a:endParaRPr lang="en-US"/>
        </a:p>
      </dgm:t>
    </dgm:pt>
    <dgm:pt modelId="{3A9086A7-F7FD-4C4D-8FE0-BD4ED0E8600C}" type="sibTrans" cxnId="{73043B21-B1DC-4E6B-80C0-1F2E56AB5E52}">
      <dgm:prSet/>
      <dgm:spPr/>
      <dgm:t>
        <a:bodyPr/>
        <a:lstStyle/>
        <a:p>
          <a:endParaRPr lang="en-US"/>
        </a:p>
      </dgm:t>
    </dgm:pt>
    <dgm:pt modelId="{C730EF28-92C0-472A-AC85-16392925DCCB}">
      <dgm:prSet/>
      <dgm:spPr/>
      <dgm:t>
        <a:bodyPr/>
        <a:lstStyle/>
        <a:p>
          <a:r>
            <a:rPr lang="en-US" dirty="0" smtClean="0"/>
            <a:t>Development</a:t>
          </a:r>
          <a:endParaRPr lang="en-US" dirty="0"/>
        </a:p>
      </dgm:t>
    </dgm:pt>
    <dgm:pt modelId="{F4D32DE9-BBFA-427D-9FFF-394ADD5F7219}" type="parTrans" cxnId="{F06240E3-86C9-41A2-96AE-A6A5DB725F8D}">
      <dgm:prSet/>
      <dgm:spPr/>
      <dgm:t>
        <a:bodyPr/>
        <a:lstStyle/>
        <a:p>
          <a:endParaRPr lang="en-US"/>
        </a:p>
      </dgm:t>
    </dgm:pt>
    <dgm:pt modelId="{5FD805AE-840B-46A7-8185-50B1E493B514}" type="sibTrans" cxnId="{F06240E3-86C9-41A2-96AE-A6A5DB725F8D}">
      <dgm:prSet/>
      <dgm:spPr/>
      <dgm:t>
        <a:bodyPr/>
        <a:lstStyle/>
        <a:p>
          <a:endParaRPr lang="en-US"/>
        </a:p>
      </dgm:t>
    </dgm:pt>
    <dgm:pt modelId="{D07591B6-1EC1-435B-9AD7-03505F447004}">
      <dgm:prSet/>
      <dgm:spPr/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BAE9D3A3-3A85-4D92-ADED-044841048A3F}" type="parTrans" cxnId="{0CEAEC5B-E609-4157-8DEB-593FB83989C2}">
      <dgm:prSet/>
      <dgm:spPr/>
      <dgm:t>
        <a:bodyPr/>
        <a:lstStyle/>
        <a:p>
          <a:endParaRPr lang="en-US"/>
        </a:p>
      </dgm:t>
    </dgm:pt>
    <dgm:pt modelId="{1FF6E0D1-3DEA-4CC2-8781-FB65336714D7}" type="sibTrans" cxnId="{0CEAEC5B-E609-4157-8DEB-593FB83989C2}">
      <dgm:prSet/>
      <dgm:spPr/>
      <dgm:t>
        <a:bodyPr/>
        <a:lstStyle/>
        <a:p>
          <a:endParaRPr lang="en-US"/>
        </a:p>
      </dgm:t>
    </dgm:pt>
    <dgm:pt modelId="{D46830D8-D66A-4836-ACAD-FA9D300B5131}">
      <dgm:prSet/>
      <dgm:spPr/>
      <dgm:t>
        <a:bodyPr/>
        <a:lstStyle/>
        <a:p>
          <a:r>
            <a:rPr lang="en-US" dirty="0" smtClean="0"/>
            <a:t>Artifacts knowledge is volatile</a:t>
          </a:r>
          <a:endParaRPr lang="en-US" dirty="0"/>
        </a:p>
      </dgm:t>
    </dgm:pt>
    <dgm:pt modelId="{1A813F9F-AEF8-4555-BFE9-2AB51F83C6BB}" type="parTrans" cxnId="{CEB6EC3B-1A2B-4C0D-9C30-F9297ED8147F}">
      <dgm:prSet/>
      <dgm:spPr/>
      <dgm:t>
        <a:bodyPr/>
        <a:lstStyle/>
        <a:p>
          <a:endParaRPr lang="en-US"/>
        </a:p>
      </dgm:t>
    </dgm:pt>
    <dgm:pt modelId="{E4FAED16-C6B0-4208-90EE-553AEEC74B6A}" type="sibTrans" cxnId="{CEB6EC3B-1A2B-4C0D-9C30-F9297ED8147F}">
      <dgm:prSet/>
      <dgm:spPr/>
      <dgm:t>
        <a:bodyPr/>
        <a:lstStyle/>
        <a:p>
          <a:endParaRPr lang="en-US"/>
        </a:p>
      </dgm:t>
    </dgm:pt>
    <dgm:pt modelId="{BCA363ED-8FDD-4481-84E4-46E4FCB58BA7}">
      <dgm:prSet/>
      <dgm:spPr/>
      <dgm:t>
        <a:bodyPr/>
        <a:lstStyle/>
        <a:p>
          <a:r>
            <a:rPr lang="en-US" dirty="0" smtClean="0"/>
            <a:t>Quality</a:t>
          </a:r>
          <a:endParaRPr lang="en-US" dirty="0"/>
        </a:p>
      </dgm:t>
    </dgm:pt>
    <dgm:pt modelId="{E7266701-85FE-48F2-A04B-390848C0B993}" type="parTrans" cxnId="{2B19D4DA-5FFC-4BBA-9F89-FD8ACE9A6F28}">
      <dgm:prSet/>
      <dgm:spPr/>
      <dgm:t>
        <a:bodyPr/>
        <a:lstStyle/>
        <a:p>
          <a:endParaRPr lang="en-US"/>
        </a:p>
      </dgm:t>
    </dgm:pt>
    <dgm:pt modelId="{7227D52C-46FE-4492-B882-8DD619A050FA}" type="sibTrans" cxnId="{2B19D4DA-5FFC-4BBA-9F89-FD8ACE9A6F28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49CFC17E-D450-465A-97EF-D44067282752}" type="pres">
      <dgm:prSet presAssocID="{17725E98-C6BD-4860-A874-2E64BB58359D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E9983-F22C-4E43-8776-FE0595F5505E}" type="pres">
      <dgm:prSet presAssocID="{17725E98-C6BD-4860-A874-2E64BB58359D}" presName="accent_1" presStyleCnt="0"/>
      <dgm:spPr/>
    </dgm:pt>
    <dgm:pt modelId="{188AE7E5-E319-4A28-BF20-BDF1B8C273D2}" type="pres">
      <dgm:prSet presAssocID="{17725E98-C6BD-4860-A874-2E64BB58359D}" presName="accentRepeatNode" presStyleLbl="solidFgAcc1" presStyleIdx="0" presStyleCnt="2"/>
      <dgm:spPr/>
    </dgm:pt>
    <dgm:pt modelId="{5A033FFA-1CFC-449D-A644-FDC761C0B9A7}" type="pres">
      <dgm:prSet presAssocID="{5EF262BC-25AE-4D61-9A51-108C36AB229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6D9A5-434E-4C8A-9067-B1FDC89C5740}" type="pres">
      <dgm:prSet presAssocID="{5EF262BC-25AE-4D61-9A51-108C36AB229D}" presName="accent_2" presStyleCnt="0"/>
      <dgm:spPr/>
    </dgm:pt>
    <dgm:pt modelId="{36CE1060-DBB5-4F88-840D-5ECD115ACB79}" type="pres">
      <dgm:prSet presAssocID="{5EF262BC-25AE-4D61-9A51-108C36AB229D}" presName="accentRepeatNode" presStyleLbl="solidFgAcc1" presStyleIdx="1" presStyleCnt="2"/>
      <dgm:spPr/>
    </dgm:pt>
  </dgm:ptLst>
  <dgm:cxnLst>
    <dgm:cxn modelId="{47FD0266-4EC9-421E-BB87-33B9C7DC1B3A}" type="presOf" srcId="{C730EF28-92C0-472A-AC85-16392925DCCB}" destId="{49CFC17E-D450-465A-97EF-D44067282752}" srcOrd="0" destOrd="1" presId="urn:microsoft.com/office/officeart/2008/layout/VerticalCurvedList"/>
    <dgm:cxn modelId="{1658743E-55AB-488C-8182-4CC4BF57A540}" srcId="{571CC073-B4EA-454E-8A5E-FC001A76EABC}" destId="{17725E98-C6BD-4860-A874-2E64BB58359D}" srcOrd="0" destOrd="0" parTransId="{54BF6646-3649-4806-BB80-76FF77455F9E}" sibTransId="{47B457F4-CD79-44D7-9430-0632C00FE43D}"/>
    <dgm:cxn modelId="{7DC93165-0635-4873-A087-6655A227A5B7}" type="presOf" srcId="{D46830D8-D66A-4836-ACAD-FA9D300B5131}" destId="{49CFC17E-D450-465A-97EF-D44067282752}" srcOrd="0" destOrd="2" presId="urn:microsoft.com/office/officeart/2008/layout/VerticalCurvedList"/>
    <dgm:cxn modelId="{BF8E5A27-E862-42A8-B145-1D779129DB9A}" type="presOf" srcId="{571CC073-B4EA-454E-8A5E-FC001A76EABC}" destId="{C1F95457-0E13-4C00-AF3F-5279185B3005}" srcOrd="0" destOrd="0" presId="urn:microsoft.com/office/officeart/2008/layout/VerticalCurvedList"/>
    <dgm:cxn modelId="{7383E1C7-1523-4656-B060-1E8BE88E438B}" type="presOf" srcId="{D07591B6-1EC1-435B-9AD7-03505F447004}" destId="{5A033FFA-1CFC-449D-A644-FDC761C0B9A7}" srcOrd="0" destOrd="1" presId="urn:microsoft.com/office/officeart/2008/layout/VerticalCurvedList"/>
    <dgm:cxn modelId="{F06240E3-86C9-41A2-96AE-A6A5DB725F8D}" srcId="{17725E98-C6BD-4860-A874-2E64BB58359D}" destId="{C730EF28-92C0-472A-AC85-16392925DCCB}" srcOrd="0" destOrd="0" parTransId="{F4D32DE9-BBFA-427D-9FFF-394ADD5F7219}" sibTransId="{5FD805AE-840B-46A7-8185-50B1E493B514}"/>
    <dgm:cxn modelId="{6E415BB6-242E-4B76-9F5E-D7C8DBF8B3D7}" type="presOf" srcId="{5EF262BC-25AE-4D61-9A51-108C36AB229D}" destId="{5A033FFA-1CFC-449D-A644-FDC761C0B9A7}" srcOrd="0" destOrd="0" presId="urn:microsoft.com/office/officeart/2008/layout/VerticalCurvedList"/>
    <dgm:cxn modelId="{2B19D4DA-5FFC-4BBA-9F89-FD8ACE9A6F28}" srcId="{5EF262BC-25AE-4D61-9A51-108C36AB229D}" destId="{BCA363ED-8FDD-4481-84E4-46E4FCB58BA7}" srcOrd="1" destOrd="0" parTransId="{E7266701-85FE-48F2-A04B-390848C0B993}" sibTransId="{7227D52C-46FE-4492-B882-8DD619A050FA}"/>
    <dgm:cxn modelId="{CEB6EC3B-1A2B-4C0D-9C30-F9297ED8147F}" srcId="{17725E98-C6BD-4860-A874-2E64BB58359D}" destId="{D46830D8-D66A-4836-ACAD-FA9D300B5131}" srcOrd="1" destOrd="0" parTransId="{1A813F9F-AEF8-4555-BFE9-2AB51F83C6BB}" sibTransId="{E4FAED16-C6B0-4208-90EE-553AEEC74B6A}"/>
    <dgm:cxn modelId="{0CEAEC5B-E609-4157-8DEB-593FB83989C2}" srcId="{5EF262BC-25AE-4D61-9A51-108C36AB229D}" destId="{D07591B6-1EC1-435B-9AD7-03505F447004}" srcOrd="0" destOrd="0" parTransId="{BAE9D3A3-3A85-4D92-ADED-044841048A3F}" sibTransId="{1FF6E0D1-3DEA-4CC2-8781-FB65336714D7}"/>
    <dgm:cxn modelId="{3002236E-CAAD-40A9-89B8-EE03C51A9E6E}" type="presOf" srcId="{BCA363ED-8FDD-4481-84E4-46E4FCB58BA7}" destId="{5A033FFA-1CFC-449D-A644-FDC761C0B9A7}" srcOrd="0" destOrd="2" presId="urn:microsoft.com/office/officeart/2008/layout/VerticalCurvedList"/>
    <dgm:cxn modelId="{3638B98F-8BDF-48F7-8637-75C7B92D7977}" type="presOf" srcId="{5FD805AE-840B-46A7-8185-50B1E493B514}" destId="{84E162AD-861D-4555-B043-F79679CCDBDA}" srcOrd="0" destOrd="0" presId="urn:microsoft.com/office/officeart/2008/layout/VerticalCurvedList"/>
    <dgm:cxn modelId="{73043B21-B1DC-4E6B-80C0-1F2E56AB5E52}" srcId="{571CC073-B4EA-454E-8A5E-FC001A76EABC}" destId="{5EF262BC-25AE-4D61-9A51-108C36AB229D}" srcOrd="1" destOrd="0" parTransId="{2D1A1A55-27B1-4AE2-A51C-012048F2A5C7}" sibTransId="{3A9086A7-F7FD-4C4D-8FE0-BD4ED0E8600C}"/>
    <dgm:cxn modelId="{7929BB0B-EE9F-43E7-854B-64E269404316}" type="presOf" srcId="{17725E98-C6BD-4860-A874-2E64BB58359D}" destId="{49CFC17E-D450-465A-97EF-D44067282752}" srcOrd="0" destOrd="0" presId="urn:microsoft.com/office/officeart/2008/layout/VerticalCurvedList"/>
    <dgm:cxn modelId="{370A435E-2F08-47FE-860A-ED9E63062465}" type="presParOf" srcId="{C1F95457-0E13-4C00-AF3F-5279185B3005}" destId="{4208A881-E163-4E2D-843D-3E50A7960126}" srcOrd="0" destOrd="0" presId="urn:microsoft.com/office/officeart/2008/layout/VerticalCurvedList"/>
    <dgm:cxn modelId="{4EFF03B7-11BF-4041-8153-410FC5D06903}" type="presParOf" srcId="{4208A881-E163-4E2D-843D-3E50A7960126}" destId="{18DFAB4C-927C-4D8E-B963-160FBB72A981}" srcOrd="0" destOrd="0" presId="urn:microsoft.com/office/officeart/2008/layout/VerticalCurvedList"/>
    <dgm:cxn modelId="{66C673DF-B97E-4B63-877D-1BE5B49F68DB}" type="presParOf" srcId="{18DFAB4C-927C-4D8E-B963-160FBB72A981}" destId="{D7A136A3-59C3-4E7B-B46A-5EBCE8A4078B}" srcOrd="0" destOrd="0" presId="urn:microsoft.com/office/officeart/2008/layout/VerticalCurvedList"/>
    <dgm:cxn modelId="{5EA4AE42-617B-4663-9BC9-D4C8284D03B2}" type="presParOf" srcId="{18DFAB4C-927C-4D8E-B963-160FBB72A981}" destId="{84E162AD-861D-4555-B043-F79679CCDBDA}" srcOrd="1" destOrd="0" presId="urn:microsoft.com/office/officeart/2008/layout/VerticalCurvedList"/>
    <dgm:cxn modelId="{24C85E95-AD78-45B6-AE8D-9FDC053482A4}" type="presParOf" srcId="{18DFAB4C-927C-4D8E-B963-160FBB72A981}" destId="{0CC9D516-AF50-449F-94BB-47477852AD53}" srcOrd="2" destOrd="0" presId="urn:microsoft.com/office/officeart/2008/layout/VerticalCurvedList"/>
    <dgm:cxn modelId="{819DCAA5-E711-4E3C-818A-D58402617CF4}" type="presParOf" srcId="{18DFAB4C-927C-4D8E-B963-160FBB72A981}" destId="{44A52C95-0F8F-4D9A-AFA3-B197DFE13F6B}" srcOrd="3" destOrd="0" presId="urn:microsoft.com/office/officeart/2008/layout/VerticalCurvedList"/>
    <dgm:cxn modelId="{C01E2B31-4A1C-463C-A1F8-DF132C0E3CB4}" type="presParOf" srcId="{4208A881-E163-4E2D-843D-3E50A7960126}" destId="{49CFC17E-D450-465A-97EF-D44067282752}" srcOrd="1" destOrd="0" presId="urn:microsoft.com/office/officeart/2008/layout/VerticalCurvedList"/>
    <dgm:cxn modelId="{9B5099CA-7861-4821-BB9F-987D6986936F}" type="presParOf" srcId="{4208A881-E163-4E2D-843D-3E50A7960126}" destId="{1C9E9983-F22C-4E43-8776-FE0595F5505E}" srcOrd="2" destOrd="0" presId="urn:microsoft.com/office/officeart/2008/layout/VerticalCurvedList"/>
    <dgm:cxn modelId="{F70FF3E6-BFE4-4CA8-85DD-5C3772C78888}" type="presParOf" srcId="{1C9E9983-F22C-4E43-8776-FE0595F5505E}" destId="{188AE7E5-E319-4A28-BF20-BDF1B8C273D2}" srcOrd="0" destOrd="0" presId="urn:microsoft.com/office/officeart/2008/layout/VerticalCurvedList"/>
    <dgm:cxn modelId="{C585F746-1F7A-44D8-92EE-8CE0B4AEC939}" type="presParOf" srcId="{4208A881-E163-4E2D-843D-3E50A7960126}" destId="{5A033FFA-1CFC-449D-A644-FDC761C0B9A7}" srcOrd="3" destOrd="0" presId="urn:microsoft.com/office/officeart/2008/layout/VerticalCurvedList"/>
    <dgm:cxn modelId="{135F46EB-4B3B-4CCF-AA1B-25DD8276579D}" type="presParOf" srcId="{4208A881-E163-4E2D-843D-3E50A7960126}" destId="{F956D9A5-434E-4C8A-9067-B1FDC89C5740}" srcOrd="4" destOrd="0" presId="urn:microsoft.com/office/officeart/2008/layout/VerticalCurvedList"/>
    <dgm:cxn modelId="{175CEB7C-8306-44FB-8F1E-B589E7B82EDB}" type="presParOf" srcId="{F956D9A5-434E-4C8A-9067-B1FDC89C5740}" destId="{36CE1060-DBB5-4F88-840D-5ECD115ACB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725E98-C6BD-4860-A874-2E64BB58359D}">
      <dgm:prSet/>
      <dgm:spPr/>
      <dgm:t>
        <a:bodyPr/>
        <a:lstStyle/>
        <a:p>
          <a:r>
            <a:rPr lang="en-US" dirty="0" smtClean="0"/>
            <a:t>Internal validation of </a:t>
          </a:r>
          <a:r>
            <a:rPr lang="en-US" dirty="0" err="1" smtClean="0"/>
            <a:t>ModelWriter</a:t>
          </a:r>
          <a:r>
            <a:rPr lang="en-US" dirty="0" smtClean="0"/>
            <a:t> approach</a:t>
          </a:r>
          <a:endParaRPr lang="en-US" dirty="0"/>
        </a:p>
      </dgm:t>
    </dgm:pt>
    <dgm:pt modelId="{54BF6646-3649-4806-BB80-76FF77455F9E}" type="parTrans" cxnId="{1658743E-55AB-488C-8182-4CC4BF57A540}">
      <dgm:prSet/>
      <dgm:spPr/>
      <dgm:t>
        <a:bodyPr/>
        <a:lstStyle/>
        <a:p>
          <a:endParaRPr lang="en-US"/>
        </a:p>
      </dgm:t>
    </dgm:pt>
    <dgm:pt modelId="{47B457F4-CD79-44D7-9430-0632C00FE43D}" type="sibTrans" cxnId="{1658743E-55AB-488C-8182-4CC4BF57A540}">
      <dgm:prSet/>
      <dgm:spPr/>
      <dgm:t>
        <a:bodyPr/>
        <a:lstStyle/>
        <a:p>
          <a:endParaRPr lang="en-US"/>
        </a:p>
      </dgm:t>
    </dgm:pt>
    <dgm:pt modelId="{426D0758-8884-45FE-80C5-75B67C84F784}">
      <dgm:prSet/>
      <dgm:spPr/>
      <dgm:t>
        <a:bodyPr/>
        <a:lstStyle/>
        <a:p>
          <a:r>
            <a:rPr lang="en-US" dirty="0" smtClean="0"/>
            <a:t>Contribute to Intent</a:t>
          </a:r>
          <a:endParaRPr lang="en-US" dirty="0"/>
        </a:p>
      </dgm:t>
    </dgm:pt>
    <dgm:pt modelId="{167EF0B3-1D33-483D-B278-4EE8739EE753}" type="parTrans" cxnId="{33B8CB43-BA44-47F4-A026-50FCEB6BD29A}">
      <dgm:prSet/>
      <dgm:spPr/>
    </dgm:pt>
    <dgm:pt modelId="{1D3C485D-DCCE-4BEB-8D36-C65D02AC0C1E}" type="sibTrans" cxnId="{33B8CB43-BA44-47F4-A026-50FCEB6BD29A}">
      <dgm:prSet/>
      <dgm:spPr/>
    </dgm:pt>
    <dgm:pt modelId="{3A0529C2-690B-48AE-92C5-94CA0332699F}">
      <dgm:prSet/>
      <dgm:spPr/>
      <dgm:t>
        <a:bodyPr/>
        <a:lstStyle/>
        <a:p>
          <a:r>
            <a:rPr lang="en-US" dirty="0" smtClean="0"/>
            <a:t>Mapping tooling</a:t>
          </a:r>
        </a:p>
      </dgm:t>
    </dgm:pt>
    <dgm:pt modelId="{99530AB4-6BE0-4C42-9114-11631B69F01B}" type="parTrans" cxnId="{84667A8A-67DC-4DA8-BA44-343D0BD24867}">
      <dgm:prSet/>
      <dgm:spPr/>
    </dgm:pt>
    <dgm:pt modelId="{DB531F80-E0B2-428D-866E-0B54242930D6}" type="sibTrans" cxnId="{84667A8A-67DC-4DA8-BA44-343D0BD24867}">
      <dgm:prSet/>
      <dgm:spPr/>
    </dgm:pt>
    <dgm:pt modelId="{7EF6EB4A-3C6C-4B60-B6BA-A89086AD6C86}">
      <dgm:prSet/>
      <dgm:spPr/>
      <dgm:t>
        <a:bodyPr/>
        <a:lstStyle/>
        <a:p>
          <a:r>
            <a:rPr lang="en-US" dirty="0" smtClean="0"/>
            <a:t>Live validation feedback</a:t>
          </a:r>
        </a:p>
      </dgm:t>
    </dgm:pt>
    <dgm:pt modelId="{9D223808-1C1D-47EB-BF24-496F9269DA1D}" type="parTrans" cxnId="{43BF8CBB-4B2D-475E-928F-7AC39AEF69D0}">
      <dgm:prSet/>
      <dgm:spPr/>
    </dgm:pt>
    <dgm:pt modelId="{E33A7823-C5CE-4901-B40C-B0FA897CABDC}" type="sibTrans" cxnId="{43BF8CBB-4B2D-475E-928F-7AC39AEF69D0}">
      <dgm:prSet/>
      <dgm:spPr/>
    </dgm:pt>
    <dgm:pt modelId="{3F53B9CA-E4C7-426C-8188-D42E081D202C}">
      <dgm:prSet/>
      <dgm:spPr/>
      <dgm:t>
        <a:bodyPr/>
        <a:lstStyle/>
        <a:p>
          <a:r>
            <a:rPr lang="en-US" dirty="0" smtClean="0"/>
            <a:t>Batch validation</a:t>
          </a:r>
        </a:p>
      </dgm:t>
    </dgm:pt>
    <dgm:pt modelId="{26449E17-F0EC-4E32-BCEC-34DE20BA258A}" type="parTrans" cxnId="{F6AE3535-75D8-4D8E-965F-8B0DC5508FFB}">
      <dgm:prSet/>
      <dgm:spPr/>
    </dgm:pt>
    <dgm:pt modelId="{97A82E4E-268A-4566-B625-2BB485E1C294}" type="sibTrans" cxnId="{F6AE3535-75D8-4D8E-965F-8B0DC5508FFB}">
      <dgm:prSet/>
      <dgm:spPr/>
    </dgm:pt>
    <dgm:pt modelId="{DEE336C4-1DB4-4ADA-B25B-AF8093E6F9C4}">
      <dgm:prSet/>
      <dgm:spPr/>
      <dgm:t>
        <a:bodyPr/>
        <a:lstStyle/>
        <a:p>
          <a:r>
            <a:rPr lang="en-US" dirty="0" smtClean="0"/>
            <a:t>Fixing assistance</a:t>
          </a:r>
        </a:p>
      </dgm:t>
    </dgm:pt>
    <dgm:pt modelId="{832AD399-BA02-491A-AB8C-3644B76D26D0}" type="parTrans" cxnId="{2D4CCE30-4009-44FC-918B-235BF11C6D3E}">
      <dgm:prSet/>
      <dgm:spPr/>
    </dgm:pt>
    <dgm:pt modelId="{A2524598-39CE-4374-96A9-AF2A50291501}" type="sibTrans" cxnId="{2D4CCE30-4009-44FC-918B-235BF11C6D3E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6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6"/>
      <dgm:spPr/>
    </dgm:pt>
    <dgm:pt modelId="{44A52C95-0F8F-4D9A-AFA3-B197DFE13F6B}" type="pres">
      <dgm:prSet presAssocID="{571CC073-B4EA-454E-8A5E-FC001A76EABC}" presName="dstNode" presStyleLbl="node1" presStyleIdx="0" presStyleCnt="6"/>
      <dgm:spPr/>
    </dgm:pt>
    <dgm:pt modelId="{70FEF15B-A28E-4491-AE72-E180EBB7644A}" type="pres">
      <dgm:prSet presAssocID="{3A0529C2-690B-48AE-92C5-94CA0332699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6"/>
      <dgm:spPr/>
    </dgm:pt>
    <dgm:pt modelId="{FA08CDE5-D5E0-451E-ADF0-BE974343CEB5}" type="pres">
      <dgm:prSet presAssocID="{7EF6EB4A-3C6C-4B60-B6BA-A89086AD6C86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5BD8-EC83-4F8A-9130-E39A89730870}" type="pres">
      <dgm:prSet presAssocID="{7EF6EB4A-3C6C-4B60-B6BA-A89086AD6C86}" presName="accent_2" presStyleCnt="0"/>
      <dgm:spPr/>
    </dgm:pt>
    <dgm:pt modelId="{8F1D5923-22FA-4A75-892A-38B1F721652C}" type="pres">
      <dgm:prSet presAssocID="{7EF6EB4A-3C6C-4B60-B6BA-A89086AD6C86}" presName="accentRepeatNode" presStyleLbl="solidFgAcc1" presStyleIdx="1" presStyleCnt="6"/>
      <dgm:spPr/>
    </dgm:pt>
    <dgm:pt modelId="{C70050F6-D559-47CD-AE7F-1A3B6DC3E13D}" type="pres">
      <dgm:prSet presAssocID="{DEE336C4-1DB4-4ADA-B25B-AF8093E6F9C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9653A-49BD-44C8-A8D0-A7EBCFBBD37E}" type="pres">
      <dgm:prSet presAssocID="{DEE336C4-1DB4-4ADA-B25B-AF8093E6F9C4}" presName="accent_3" presStyleCnt="0"/>
      <dgm:spPr/>
    </dgm:pt>
    <dgm:pt modelId="{A2128069-D53B-4253-A158-C0A86314D57D}" type="pres">
      <dgm:prSet presAssocID="{DEE336C4-1DB4-4ADA-B25B-AF8093E6F9C4}" presName="accentRepeatNode" presStyleLbl="solidFgAcc1" presStyleIdx="2" presStyleCnt="6"/>
      <dgm:spPr/>
    </dgm:pt>
    <dgm:pt modelId="{BC35D876-8F7D-407A-90E2-FD9D31C4E004}" type="pres">
      <dgm:prSet presAssocID="{3F53B9CA-E4C7-426C-8188-D42E081D202C}" presName="text_4" presStyleLbl="node1" presStyleIdx="3" presStyleCnt="6">
        <dgm:presLayoutVars>
          <dgm:bulletEnabled val="1"/>
        </dgm:presLayoutVars>
      </dgm:prSet>
      <dgm:spPr/>
    </dgm:pt>
    <dgm:pt modelId="{B854C460-EEB5-4C59-99C1-7AEA2D28D41A}" type="pres">
      <dgm:prSet presAssocID="{3F53B9CA-E4C7-426C-8188-D42E081D202C}" presName="accent_4" presStyleCnt="0"/>
      <dgm:spPr/>
    </dgm:pt>
    <dgm:pt modelId="{85384665-0BF4-4D94-AD75-F5435566B7DD}" type="pres">
      <dgm:prSet presAssocID="{3F53B9CA-E4C7-426C-8188-D42E081D202C}" presName="accentRepeatNode" presStyleLbl="solidFgAcc1" presStyleIdx="3" presStyleCnt="6"/>
      <dgm:spPr/>
    </dgm:pt>
    <dgm:pt modelId="{A93A91EF-997C-421E-9420-03E3C07EACA2}" type="pres">
      <dgm:prSet presAssocID="{426D0758-8884-45FE-80C5-75B67C84F784}" presName="text_5" presStyleLbl="node1" presStyleIdx="4" presStyleCnt="6">
        <dgm:presLayoutVars>
          <dgm:bulletEnabled val="1"/>
        </dgm:presLayoutVars>
      </dgm:prSet>
      <dgm:spPr/>
    </dgm:pt>
    <dgm:pt modelId="{DF9E4A29-D1A2-4E8A-8DC6-4E2345340A55}" type="pres">
      <dgm:prSet presAssocID="{426D0758-8884-45FE-80C5-75B67C84F784}" presName="accent_5" presStyleCnt="0"/>
      <dgm:spPr/>
    </dgm:pt>
    <dgm:pt modelId="{34966344-6889-42C8-916F-7701A43D1F17}" type="pres">
      <dgm:prSet presAssocID="{426D0758-8884-45FE-80C5-75B67C84F784}" presName="accentRepeatNode" presStyleLbl="solidFgAcc1" presStyleIdx="4" presStyleCnt="6"/>
      <dgm:spPr/>
    </dgm:pt>
    <dgm:pt modelId="{7249490D-FBFE-4ED2-8766-81F6F51BB084}" type="pres">
      <dgm:prSet presAssocID="{17725E98-C6BD-4860-A874-2E64BB58359D}" presName="text_6" presStyleLbl="node1" presStyleIdx="5" presStyleCnt="6">
        <dgm:presLayoutVars>
          <dgm:bulletEnabled val="1"/>
        </dgm:presLayoutVars>
      </dgm:prSet>
      <dgm:spPr/>
    </dgm:pt>
    <dgm:pt modelId="{856F1A01-630E-4919-B556-B4B6FA8B0B25}" type="pres">
      <dgm:prSet presAssocID="{17725E98-C6BD-4860-A874-2E64BB58359D}" presName="accent_6" presStyleCnt="0"/>
      <dgm:spPr/>
    </dgm:pt>
    <dgm:pt modelId="{188AE7E5-E319-4A28-BF20-BDF1B8C273D2}" type="pres">
      <dgm:prSet presAssocID="{17725E98-C6BD-4860-A874-2E64BB58359D}" presName="accentRepeatNode" presStyleLbl="solidFgAcc1" presStyleIdx="5" presStyleCnt="6"/>
      <dgm:spPr/>
    </dgm:pt>
  </dgm:ptLst>
  <dgm:cxnLst>
    <dgm:cxn modelId="{7DF7A2A7-F274-431E-A9C5-77BCC7B859AB}" type="presOf" srcId="{426D0758-8884-45FE-80C5-75B67C84F784}" destId="{A93A91EF-997C-421E-9420-03E3C07EACA2}" srcOrd="0" destOrd="0" presId="urn:microsoft.com/office/officeart/2008/layout/VerticalCurvedList"/>
    <dgm:cxn modelId="{F6AE3535-75D8-4D8E-965F-8B0DC5508FFB}" srcId="{571CC073-B4EA-454E-8A5E-FC001A76EABC}" destId="{3F53B9CA-E4C7-426C-8188-D42E081D202C}" srcOrd="3" destOrd="0" parTransId="{26449E17-F0EC-4E32-BCEC-34DE20BA258A}" sibTransId="{97A82E4E-268A-4566-B625-2BB485E1C294}"/>
    <dgm:cxn modelId="{926D95DB-F94A-4DF1-B4BD-A5900A1DC3D9}" type="presOf" srcId="{3A0529C2-690B-48AE-92C5-94CA0332699F}" destId="{70FEF15B-A28E-4491-AE72-E180EBB7644A}" srcOrd="0" destOrd="0" presId="urn:microsoft.com/office/officeart/2008/layout/VerticalCurvedList"/>
    <dgm:cxn modelId="{43BF8CBB-4B2D-475E-928F-7AC39AEF69D0}" srcId="{571CC073-B4EA-454E-8A5E-FC001A76EABC}" destId="{7EF6EB4A-3C6C-4B60-B6BA-A89086AD6C86}" srcOrd="1" destOrd="0" parTransId="{9D223808-1C1D-47EB-BF24-496F9269DA1D}" sibTransId="{E33A7823-C5CE-4901-B40C-B0FA897CABDC}"/>
    <dgm:cxn modelId="{33B8CB43-BA44-47F4-A026-50FCEB6BD29A}" srcId="{571CC073-B4EA-454E-8A5E-FC001A76EABC}" destId="{426D0758-8884-45FE-80C5-75B67C84F784}" srcOrd="4" destOrd="0" parTransId="{167EF0B3-1D33-483D-B278-4EE8739EE753}" sibTransId="{1D3C485D-DCCE-4BEB-8D36-C65D02AC0C1E}"/>
    <dgm:cxn modelId="{F6FFBBA7-8067-4490-8722-11512B2913BF}" type="presOf" srcId="{DB531F80-E0B2-428D-866E-0B54242930D6}" destId="{84E162AD-861D-4555-B043-F79679CCDBDA}" srcOrd="0" destOrd="0" presId="urn:microsoft.com/office/officeart/2008/layout/VerticalCurvedList"/>
    <dgm:cxn modelId="{2D4CCE30-4009-44FC-918B-235BF11C6D3E}" srcId="{571CC073-B4EA-454E-8A5E-FC001A76EABC}" destId="{DEE336C4-1DB4-4ADA-B25B-AF8093E6F9C4}" srcOrd="2" destOrd="0" parTransId="{832AD399-BA02-491A-AB8C-3644B76D26D0}" sibTransId="{A2524598-39CE-4374-96A9-AF2A50291501}"/>
    <dgm:cxn modelId="{F0EEDBD5-9BB9-439B-A782-229AFEEED932}" type="presOf" srcId="{7EF6EB4A-3C6C-4B60-B6BA-A89086AD6C86}" destId="{FA08CDE5-D5E0-451E-ADF0-BE974343CEB5}" srcOrd="0" destOrd="0" presId="urn:microsoft.com/office/officeart/2008/layout/VerticalCurvedList"/>
    <dgm:cxn modelId="{5AFD410E-97D9-4E6C-80EC-965DE7ABD375}" type="presOf" srcId="{571CC073-B4EA-454E-8A5E-FC001A76EABC}" destId="{C1F95457-0E13-4C00-AF3F-5279185B3005}" srcOrd="0" destOrd="0" presId="urn:microsoft.com/office/officeart/2008/layout/VerticalCurvedList"/>
    <dgm:cxn modelId="{3917876A-01EE-4E0D-BBF5-D400F9569C99}" type="presOf" srcId="{DEE336C4-1DB4-4ADA-B25B-AF8093E6F9C4}" destId="{C70050F6-D559-47CD-AE7F-1A3B6DC3E13D}" srcOrd="0" destOrd="0" presId="urn:microsoft.com/office/officeart/2008/layout/VerticalCurvedList"/>
    <dgm:cxn modelId="{1658743E-55AB-488C-8182-4CC4BF57A540}" srcId="{571CC073-B4EA-454E-8A5E-FC001A76EABC}" destId="{17725E98-C6BD-4860-A874-2E64BB58359D}" srcOrd="5" destOrd="0" parTransId="{54BF6646-3649-4806-BB80-76FF77455F9E}" sibTransId="{47B457F4-CD79-44D7-9430-0632C00FE43D}"/>
    <dgm:cxn modelId="{97334B40-8171-4213-9B6B-9CE8C0FA26DE}" type="presOf" srcId="{17725E98-C6BD-4860-A874-2E64BB58359D}" destId="{7249490D-FBFE-4ED2-8766-81F6F51BB084}" srcOrd="0" destOrd="0" presId="urn:microsoft.com/office/officeart/2008/layout/VerticalCurvedList"/>
    <dgm:cxn modelId="{CF3613D7-39A1-4F72-A10D-84D7D4C59740}" type="presOf" srcId="{3F53B9CA-E4C7-426C-8188-D42E081D202C}" destId="{BC35D876-8F7D-407A-90E2-FD9D31C4E004}" srcOrd="0" destOrd="0" presId="urn:microsoft.com/office/officeart/2008/layout/VerticalCurvedList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E699E830-6D5D-4939-B8D3-AB13ABA57138}" type="presParOf" srcId="{C1F95457-0E13-4C00-AF3F-5279185B3005}" destId="{4208A881-E163-4E2D-843D-3E50A7960126}" srcOrd="0" destOrd="0" presId="urn:microsoft.com/office/officeart/2008/layout/VerticalCurvedList"/>
    <dgm:cxn modelId="{75B16F2D-8ACA-4D0B-895F-3489C76B1502}" type="presParOf" srcId="{4208A881-E163-4E2D-843D-3E50A7960126}" destId="{18DFAB4C-927C-4D8E-B963-160FBB72A981}" srcOrd="0" destOrd="0" presId="urn:microsoft.com/office/officeart/2008/layout/VerticalCurvedList"/>
    <dgm:cxn modelId="{E8CB5CC2-D363-4D1F-BA43-5D343AE9D602}" type="presParOf" srcId="{18DFAB4C-927C-4D8E-B963-160FBB72A981}" destId="{D7A136A3-59C3-4E7B-B46A-5EBCE8A4078B}" srcOrd="0" destOrd="0" presId="urn:microsoft.com/office/officeart/2008/layout/VerticalCurvedList"/>
    <dgm:cxn modelId="{AB46D2B8-D9EA-4577-A5EE-CB4662324BA0}" type="presParOf" srcId="{18DFAB4C-927C-4D8E-B963-160FBB72A981}" destId="{84E162AD-861D-4555-B043-F79679CCDBDA}" srcOrd="1" destOrd="0" presId="urn:microsoft.com/office/officeart/2008/layout/VerticalCurvedList"/>
    <dgm:cxn modelId="{A60BA19A-EE1D-4EA3-9680-55F96ADB11D0}" type="presParOf" srcId="{18DFAB4C-927C-4D8E-B963-160FBB72A981}" destId="{0CC9D516-AF50-449F-94BB-47477852AD53}" srcOrd="2" destOrd="0" presId="urn:microsoft.com/office/officeart/2008/layout/VerticalCurvedList"/>
    <dgm:cxn modelId="{75BB875D-ABB4-42DE-8BAA-A5C082F5E9F2}" type="presParOf" srcId="{18DFAB4C-927C-4D8E-B963-160FBB72A981}" destId="{44A52C95-0F8F-4D9A-AFA3-B197DFE13F6B}" srcOrd="3" destOrd="0" presId="urn:microsoft.com/office/officeart/2008/layout/VerticalCurvedList"/>
    <dgm:cxn modelId="{8D1F8B93-DA75-4DA0-AF5E-FA81BF1C9A89}" type="presParOf" srcId="{4208A881-E163-4E2D-843D-3E50A7960126}" destId="{70FEF15B-A28E-4491-AE72-E180EBB7644A}" srcOrd="1" destOrd="0" presId="urn:microsoft.com/office/officeart/2008/layout/VerticalCurvedList"/>
    <dgm:cxn modelId="{03853CA5-BBE2-45F4-9512-E26384EE2DFA}" type="presParOf" srcId="{4208A881-E163-4E2D-843D-3E50A7960126}" destId="{487CEEE8-C22E-4D9E-A4A3-793A336C6FEC}" srcOrd="2" destOrd="0" presId="urn:microsoft.com/office/officeart/2008/layout/VerticalCurvedList"/>
    <dgm:cxn modelId="{4645E3F6-1F4A-4B6C-A7F7-405AB7CB86C4}" type="presParOf" srcId="{487CEEE8-C22E-4D9E-A4A3-793A336C6FEC}" destId="{9BC8E43E-AAA3-4672-BE77-42B7727AE6F0}" srcOrd="0" destOrd="0" presId="urn:microsoft.com/office/officeart/2008/layout/VerticalCurvedList"/>
    <dgm:cxn modelId="{E0B540F6-F682-4EE0-B0AF-752B18C431C9}" type="presParOf" srcId="{4208A881-E163-4E2D-843D-3E50A7960126}" destId="{FA08CDE5-D5E0-451E-ADF0-BE974343CEB5}" srcOrd="3" destOrd="0" presId="urn:microsoft.com/office/officeart/2008/layout/VerticalCurvedList"/>
    <dgm:cxn modelId="{EB21F7B4-3AC0-4570-8698-81575116B4FF}" type="presParOf" srcId="{4208A881-E163-4E2D-843D-3E50A7960126}" destId="{BE5B5BD8-EC83-4F8A-9130-E39A89730870}" srcOrd="4" destOrd="0" presId="urn:microsoft.com/office/officeart/2008/layout/VerticalCurvedList"/>
    <dgm:cxn modelId="{5705B031-50BE-4CAF-8282-49E3E5860875}" type="presParOf" srcId="{BE5B5BD8-EC83-4F8A-9130-E39A89730870}" destId="{8F1D5923-22FA-4A75-892A-38B1F721652C}" srcOrd="0" destOrd="0" presId="urn:microsoft.com/office/officeart/2008/layout/VerticalCurvedList"/>
    <dgm:cxn modelId="{75292702-A651-441F-9CCD-5F3929103EC7}" type="presParOf" srcId="{4208A881-E163-4E2D-843D-3E50A7960126}" destId="{C70050F6-D559-47CD-AE7F-1A3B6DC3E13D}" srcOrd="5" destOrd="0" presId="urn:microsoft.com/office/officeart/2008/layout/VerticalCurvedList"/>
    <dgm:cxn modelId="{B2AD911C-C5D2-4373-91B0-4D8BF8638A29}" type="presParOf" srcId="{4208A881-E163-4E2D-843D-3E50A7960126}" destId="{7869653A-49BD-44C8-A8D0-A7EBCFBBD37E}" srcOrd="6" destOrd="0" presId="urn:microsoft.com/office/officeart/2008/layout/VerticalCurvedList"/>
    <dgm:cxn modelId="{C30C4A6A-BC55-4251-8C0C-BDD22C1293DD}" type="presParOf" srcId="{7869653A-49BD-44C8-A8D0-A7EBCFBBD37E}" destId="{A2128069-D53B-4253-A158-C0A86314D57D}" srcOrd="0" destOrd="0" presId="urn:microsoft.com/office/officeart/2008/layout/VerticalCurvedList"/>
    <dgm:cxn modelId="{74311B5D-7DCA-43A9-9AF0-F9D530BE0DA6}" type="presParOf" srcId="{4208A881-E163-4E2D-843D-3E50A7960126}" destId="{BC35D876-8F7D-407A-90E2-FD9D31C4E004}" srcOrd="7" destOrd="0" presId="urn:microsoft.com/office/officeart/2008/layout/VerticalCurvedList"/>
    <dgm:cxn modelId="{44778041-CFD1-4432-B145-A862C1FB70DE}" type="presParOf" srcId="{4208A881-E163-4E2D-843D-3E50A7960126}" destId="{B854C460-EEB5-4C59-99C1-7AEA2D28D41A}" srcOrd="8" destOrd="0" presId="urn:microsoft.com/office/officeart/2008/layout/VerticalCurvedList"/>
    <dgm:cxn modelId="{9E93F5AE-5060-4A0F-B379-44417F5DB644}" type="presParOf" srcId="{B854C460-EEB5-4C59-99C1-7AEA2D28D41A}" destId="{85384665-0BF4-4D94-AD75-F5435566B7DD}" srcOrd="0" destOrd="0" presId="urn:microsoft.com/office/officeart/2008/layout/VerticalCurvedList"/>
    <dgm:cxn modelId="{1DD8A768-43CD-441B-8F5E-28C3548B957A}" type="presParOf" srcId="{4208A881-E163-4E2D-843D-3E50A7960126}" destId="{A93A91EF-997C-421E-9420-03E3C07EACA2}" srcOrd="9" destOrd="0" presId="urn:microsoft.com/office/officeart/2008/layout/VerticalCurvedList"/>
    <dgm:cxn modelId="{B35942F8-55A3-457B-A804-93CC65D8A0C7}" type="presParOf" srcId="{4208A881-E163-4E2D-843D-3E50A7960126}" destId="{DF9E4A29-D1A2-4E8A-8DC6-4E2345340A55}" srcOrd="10" destOrd="0" presId="urn:microsoft.com/office/officeart/2008/layout/VerticalCurvedList"/>
    <dgm:cxn modelId="{50831B82-C647-4C1B-BB58-49CF76345257}" type="presParOf" srcId="{DF9E4A29-D1A2-4E8A-8DC6-4E2345340A55}" destId="{34966344-6889-42C8-916F-7701A43D1F17}" srcOrd="0" destOrd="0" presId="urn:microsoft.com/office/officeart/2008/layout/VerticalCurvedList"/>
    <dgm:cxn modelId="{7DBD4C9A-F877-48A3-9450-F7EEDF1D2340}" type="presParOf" srcId="{4208A881-E163-4E2D-843D-3E50A7960126}" destId="{7249490D-FBFE-4ED2-8766-81F6F51BB084}" srcOrd="11" destOrd="0" presId="urn:microsoft.com/office/officeart/2008/layout/VerticalCurvedList"/>
    <dgm:cxn modelId="{C0ECD1A7-46F2-477C-ACC2-97B71AD856F0}" type="presParOf" srcId="{4208A881-E163-4E2D-843D-3E50A7960126}" destId="{856F1A01-630E-4919-B556-B4B6FA8B0B25}" srcOrd="12" destOrd="0" presId="urn:microsoft.com/office/officeart/2008/layout/VerticalCurvedList"/>
    <dgm:cxn modelId="{333842AE-3006-437E-879D-AAC74422E2D8}" type="presParOf" srcId="{856F1A01-630E-4919-B556-B4B6FA8B0B25}" destId="{188AE7E5-E319-4A28-BF20-BDF1B8C273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550814" y="375247"/>
          <a:ext cx="8022056" cy="7508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Sirius</a:t>
          </a:r>
          <a:endParaRPr lang="en-US" sz="2000" b="1" kern="1200" noProof="0" dirty="0" smtClean="0"/>
        </a:p>
      </dsp:txBody>
      <dsp:txXfrm>
        <a:off x="550814" y="375247"/>
        <a:ext cx="8022056" cy="750884"/>
      </dsp:txXfrm>
    </dsp:sp>
    <dsp:sp modelId="{47DD8210-5628-4679-9FA7-1B1563160569}">
      <dsp:nvSpPr>
        <dsp:cNvPr id="0" name=""/>
        <dsp:cNvSpPr/>
      </dsp:nvSpPr>
      <dsp:spPr>
        <a:xfrm>
          <a:off x="81511" y="281386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981313" y="1501769"/>
          <a:ext cx="7591556" cy="750884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Development</a:t>
          </a:r>
          <a:r>
            <a:rPr lang="fr-FR" sz="2000" b="1" kern="1200" dirty="0" smtClean="0"/>
            <a:t> of Sirius</a:t>
          </a:r>
          <a:endParaRPr lang="en-US" sz="2000" b="1" kern="1200" dirty="0" smtClean="0"/>
        </a:p>
      </dsp:txBody>
      <dsp:txXfrm>
        <a:off x="981313" y="1501769"/>
        <a:ext cx="7591556" cy="750884"/>
      </dsp:txXfrm>
    </dsp:sp>
    <dsp:sp modelId="{62FF596E-3DC2-41AB-A286-73700C7462E6}">
      <dsp:nvSpPr>
        <dsp:cNvPr id="0" name=""/>
        <dsp:cNvSpPr/>
      </dsp:nvSpPr>
      <dsp:spPr>
        <a:xfrm>
          <a:off x="512010" y="1407908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981313" y="2628291"/>
          <a:ext cx="7591556" cy="750884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Problematic</a:t>
          </a:r>
          <a:endParaRPr lang="en-US" sz="2000" b="1" kern="1200" noProof="0" dirty="0" smtClean="0"/>
        </a:p>
      </dsp:txBody>
      <dsp:txXfrm>
        <a:off x="981313" y="2628291"/>
        <a:ext cx="7591556" cy="750884"/>
      </dsp:txXfrm>
    </dsp:sp>
    <dsp:sp modelId="{BBA824C2-C2F0-4C8C-8C9D-CD98F578FF82}">
      <dsp:nvSpPr>
        <dsp:cNvPr id="0" name=""/>
        <dsp:cNvSpPr/>
      </dsp:nvSpPr>
      <dsp:spPr>
        <a:xfrm>
          <a:off x="512010" y="2534430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550814" y="3754813"/>
          <a:ext cx="8022056" cy="750884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Concern</a:t>
          </a:r>
          <a:endParaRPr lang="en-US" sz="2000" b="1" kern="1200" noProof="0" dirty="0" smtClean="0"/>
        </a:p>
      </dsp:txBody>
      <dsp:txXfrm>
        <a:off x="550814" y="3754813"/>
        <a:ext cx="8022056" cy="750884"/>
      </dsp:txXfrm>
    </dsp:sp>
    <dsp:sp modelId="{BCC0CC63-F434-48EB-80DC-BB17B738BA30}">
      <dsp:nvSpPr>
        <dsp:cNvPr id="0" name=""/>
        <dsp:cNvSpPr/>
      </dsp:nvSpPr>
      <dsp:spPr>
        <a:xfrm>
          <a:off x="81511" y="3660952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noProof="0" dirty="0" smtClean="0"/>
            <a:t>Open</a:t>
          </a:r>
          <a:r>
            <a:rPr lang="en-US" sz="2000" b="1" i="0" kern="1200" dirty="0" smtClean="0"/>
            <a:t> source Eclipse project</a:t>
          </a:r>
          <a:endParaRPr lang="en-US" sz="2000" b="1" kern="1200" noProof="0" dirty="0" smtClean="0"/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A1C0A-A6C7-495F-A5CE-BF31F187B56D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Domain Specific language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FCFDC883-B229-45B3-AB84-55C489C9025D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702C2-E3C1-4D9A-9DAB-4E7687507DEE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Creates graphical modelers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62FF596E-3DC2-41AB-A286-73700C7462E6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B5B5C-6CD5-4F02-92A8-9071D1604C7F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View point approach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6BFEF8CA-081B-43B2-89E9-1F35008DE71B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D63A6-DA26-4433-8D75-8785E5775FCE}">
      <dsp:nvSpPr>
        <dsp:cNvPr id="0" name=""/>
        <dsp:cNvSpPr/>
      </dsp:nvSpPr>
      <dsp:spPr>
        <a:xfrm>
          <a:off x="460028" y="3965670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Easy to use (Diagram, table, tree, …)</a:t>
          </a:r>
          <a:endParaRPr lang="en-US" sz="2000" b="1" kern="1200" dirty="0" smtClean="0"/>
        </a:p>
      </dsp:txBody>
      <dsp:txXfrm>
        <a:off x="460028" y="3965670"/>
        <a:ext cx="8112841" cy="610313"/>
      </dsp:txXfrm>
    </dsp:sp>
    <dsp:sp modelId="{BBA824C2-C2F0-4C8C-8C9D-CD98F578FF82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F5F0A-D587-439A-BAFE-19B771BA16B3}">
      <dsp:nvSpPr>
        <dsp:cNvPr id="0" name=""/>
        <dsp:cNvSpPr/>
      </dsp:nvSpPr>
      <dsp:spPr>
        <a:xfrm>
          <a:off x="550814" y="375247"/>
          <a:ext cx="8022056" cy="7508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Artifacts</a:t>
          </a:r>
          <a:endParaRPr lang="en-US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Graphical Mapping DSL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Source code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Documentation (specifier, user)</a:t>
          </a:r>
          <a:endParaRPr lang="en-US" sz="900" kern="1200" dirty="0"/>
        </a:p>
      </dsp:txBody>
      <dsp:txXfrm>
        <a:off x="550814" y="375247"/>
        <a:ext cx="8022056" cy="750884"/>
      </dsp:txXfrm>
    </dsp:sp>
    <dsp:sp modelId="{87AB078F-284D-4C7A-9054-A29EC4D7FE14}">
      <dsp:nvSpPr>
        <dsp:cNvPr id="0" name=""/>
        <dsp:cNvSpPr/>
      </dsp:nvSpPr>
      <dsp:spPr>
        <a:xfrm>
          <a:off x="81511" y="281386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43DA-762D-41F2-88D0-4E863EAF2807}">
      <dsp:nvSpPr>
        <dsp:cNvPr id="0" name=""/>
        <dsp:cNvSpPr/>
      </dsp:nvSpPr>
      <dsp:spPr>
        <a:xfrm>
          <a:off x="981313" y="1501769"/>
          <a:ext cx="7591556" cy="750884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Life cycle</a:t>
          </a:r>
          <a:endParaRPr lang="en-US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Release train Eclipse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Dependencies</a:t>
          </a:r>
          <a:endParaRPr lang="en-US" sz="900" kern="1200" dirty="0"/>
        </a:p>
      </dsp:txBody>
      <dsp:txXfrm>
        <a:off x="981313" y="1501769"/>
        <a:ext cx="7591556" cy="750884"/>
      </dsp:txXfrm>
    </dsp:sp>
    <dsp:sp modelId="{D067987B-6733-4D9A-B343-1C711EF847DB}">
      <dsp:nvSpPr>
        <dsp:cNvPr id="0" name=""/>
        <dsp:cNvSpPr/>
      </dsp:nvSpPr>
      <dsp:spPr>
        <a:xfrm>
          <a:off x="512010" y="1407908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8E135-BFEF-42A3-A262-41938B1DB978}">
      <dsp:nvSpPr>
        <dsp:cNvPr id="0" name=""/>
        <dsp:cNvSpPr/>
      </dsp:nvSpPr>
      <dsp:spPr>
        <a:xfrm>
          <a:off x="981313" y="2628291"/>
          <a:ext cx="7591556" cy="750884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Team</a:t>
          </a:r>
          <a:endParaRPr lang="en-US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Core team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External contributors</a:t>
          </a:r>
          <a:endParaRPr lang="en-US" sz="900" kern="1200" dirty="0"/>
        </a:p>
      </dsp:txBody>
      <dsp:txXfrm>
        <a:off x="981313" y="2628291"/>
        <a:ext cx="7591556" cy="750884"/>
      </dsp:txXfrm>
    </dsp:sp>
    <dsp:sp modelId="{FAF6BDD2-E11C-4D39-8F7A-5DE337BD2B8F}">
      <dsp:nvSpPr>
        <dsp:cNvPr id="0" name=""/>
        <dsp:cNvSpPr/>
      </dsp:nvSpPr>
      <dsp:spPr>
        <a:xfrm>
          <a:off x="512010" y="2534430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FFB44-786D-42C7-BA0A-BFC40B206B61}">
      <dsp:nvSpPr>
        <dsp:cNvPr id="0" name=""/>
        <dsp:cNvSpPr/>
      </dsp:nvSpPr>
      <dsp:spPr>
        <a:xfrm>
          <a:off x="550814" y="3754813"/>
          <a:ext cx="8022056" cy="750884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30480" rIns="30480" bIns="3048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Methodology</a:t>
          </a:r>
          <a:endParaRPr lang="en-US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Code review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Plan manual synchronization of artifacts</a:t>
          </a:r>
          <a:endParaRPr lang="en-US" sz="900" kern="1200" dirty="0"/>
        </a:p>
      </dsp:txBody>
      <dsp:txXfrm>
        <a:off x="550814" y="3754813"/>
        <a:ext cx="8022056" cy="750884"/>
      </dsp:txXfrm>
    </dsp:sp>
    <dsp:sp modelId="{C60B6985-9364-4ED2-9307-7634F2B0E3AE}">
      <dsp:nvSpPr>
        <dsp:cNvPr id="0" name=""/>
        <dsp:cNvSpPr/>
      </dsp:nvSpPr>
      <dsp:spPr>
        <a:xfrm>
          <a:off x="81511" y="3660952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FC17E-D450-465A-97EF-D44067282752}">
      <dsp:nvSpPr>
        <dsp:cNvPr id="0" name=""/>
        <dsp:cNvSpPr/>
      </dsp:nvSpPr>
      <dsp:spPr>
        <a:xfrm>
          <a:off x="897239" y="69729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71120" rIns="71120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Synchronization gap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Development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Artifacts knowledge is volatile</a:t>
          </a:r>
          <a:endParaRPr lang="en-US" sz="2200" kern="1200" dirty="0"/>
        </a:p>
      </dsp:txBody>
      <dsp:txXfrm>
        <a:off x="897239" y="697291"/>
        <a:ext cx="7717973" cy="1394388"/>
      </dsp:txXfrm>
    </dsp:sp>
    <dsp:sp modelId="{188AE7E5-E319-4A28-BF20-BDF1B8C273D2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33FFA-1CFC-449D-A644-FDC761C0B9A7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71120" rIns="71120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Validation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Release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Quality</a:t>
          </a:r>
          <a:endParaRPr lang="en-US" sz="2200" kern="1200" dirty="0"/>
        </a:p>
      </dsp:txBody>
      <dsp:txXfrm>
        <a:off x="897239" y="2789264"/>
        <a:ext cx="7717973" cy="1394388"/>
      </dsp:txXfrm>
    </dsp:sp>
    <dsp:sp modelId="{36CE1060-DBB5-4F88-840D-5ECD115ACB79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392183" y="257030"/>
          <a:ext cx="8180686" cy="513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Mapping tooling</a:t>
          </a:r>
        </a:p>
      </dsp:txBody>
      <dsp:txXfrm>
        <a:off x="392183" y="257030"/>
        <a:ext cx="8180686" cy="513865"/>
      </dsp:txXfrm>
    </dsp:sp>
    <dsp:sp modelId="{9BC8E43E-AAA3-4672-BE77-42B7727AE6F0}">
      <dsp:nvSpPr>
        <dsp:cNvPr id="0" name=""/>
        <dsp:cNvSpPr/>
      </dsp:nvSpPr>
      <dsp:spPr>
        <a:xfrm>
          <a:off x="71017" y="192797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8CDE5-D5E0-451E-ADF0-BE974343CEB5}">
      <dsp:nvSpPr>
        <dsp:cNvPr id="0" name=""/>
        <dsp:cNvSpPr/>
      </dsp:nvSpPr>
      <dsp:spPr>
        <a:xfrm>
          <a:off x="814873" y="1027731"/>
          <a:ext cx="7757997" cy="513865"/>
        </a:xfrm>
        <a:prstGeom prst="rec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Live validation feedback</a:t>
          </a:r>
        </a:p>
      </dsp:txBody>
      <dsp:txXfrm>
        <a:off x="814873" y="1027731"/>
        <a:ext cx="7757997" cy="513865"/>
      </dsp:txXfrm>
    </dsp:sp>
    <dsp:sp modelId="{8F1D5923-22FA-4A75-892A-38B1F721652C}">
      <dsp:nvSpPr>
        <dsp:cNvPr id="0" name=""/>
        <dsp:cNvSpPr/>
      </dsp:nvSpPr>
      <dsp:spPr>
        <a:xfrm>
          <a:off x="493707" y="963498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050F6-D559-47CD-AE7F-1A3B6DC3E13D}">
      <dsp:nvSpPr>
        <dsp:cNvPr id="0" name=""/>
        <dsp:cNvSpPr/>
      </dsp:nvSpPr>
      <dsp:spPr>
        <a:xfrm>
          <a:off x="1008159" y="1798432"/>
          <a:ext cx="7564711" cy="513865"/>
        </a:xfrm>
        <a:prstGeom prst="rec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Fixing assistance</a:t>
          </a:r>
        </a:p>
      </dsp:txBody>
      <dsp:txXfrm>
        <a:off x="1008159" y="1798432"/>
        <a:ext cx="7564711" cy="513865"/>
      </dsp:txXfrm>
    </dsp:sp>
    <dsp:sp modelId="{A2128069-D53B-4253-A158-C0A86314D57D}">
      <dsp:nvSpPr>
        <dsp:cNvPr id="0" name=""/>
        <dsp:cNvSpPr/>
      </dsp:nvSpPr>
      <dsp:spPr>
        <a:xfrm>
          <a:off x="686992" y="1734199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5D876-8F7D-407A-90E2-FD9D31C4E004}">
      <dsp:nvSpPr>
        <dsp:cNvPr id="0" name=""/>
        <dsp:cNvSpPr/>
      </dsp:nvSpPr>
      <dsp:spPr>
        <a:xfrm>
          <a:off x="1008159" y="2568646"/>
          <a:ext cx="7564711" cy="513865"/>
        </a:xfrm>
        <a:prstGeom prst="rec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Batch validation</a:t>
          </a:r>
        </a:p>
      </dsp:txBody>
      <dsp:txXfrm>
        <a:off x="1008159" y="2568646"/>
        <a:ext cx="7564711" cy="513865"/>
      </dsp:txXfrm>
    </dsp:sp>
    <dsp:sp modelId="{85384665-0BF4-4D94-AD75-F5435566B7DD}">
      <dsp:nvSpPr>
        <dsp:cNvPr id="0" name=""/>
        <dsp:cNvSpPr/>
      </dsp:nvSpPr>
      <dsp:spPr>
        <a:xfrm>
          <a:off x="686992" y="2504412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A91EF-997C-421E-9420-03E3C07EACA2}">
      <dsp:nvSpPr>
        <dsp:cNvPr id="0" name=""/>
        <dsp:cNvSpPr/>
      </dsp:nvSpPr>
      <dsp:spPr>
        <a:xfrm>
          <a:off x="814873" y="3339347"/>
          <a:ext cx="7757997" cy="513865"/>
        </a:xfrm>
        <a:prstGeom prst="rec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Contribute to Intent</a:t>
          </a:r>
          <a:endParaRPr lang="en-US" sz="2600" kern="1200" dirty="0"/>
        </a:p>
      </dsp:txBody>
      <dsp:txXfrm>
        <a:off x="814873" y="3339347"/>
        <a:ext cx="7757997" cy="513865"/>
      </dsp:txXfrm>
    </dsp:sp>
    <dsp:sp modelId="{34966344-6889-42C8-916F-7701A43D1F17}">
      <dsp:nvSpPr>
        <dsp:cNvPr id="0" name=""/>
        <dsp:cNvSpPr/>
      </dsp:nvSpPr>
      <dsp:spPr>
        <a:xfrm>
          <a:off x="493707" y="3275114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9490D-FBFE-4ED2-8766-81F6F51BB084}">
      <dsp:nvSpPr>
        <dsp:cNvPr id="0" name=""/>
        <dsp:cNvSpPr/>
      </dsp:nvSpPr>
      <dsp:spPr>
        <a:xfrm>
          <a:off x="392183" y="4110048"/>
          <a:ext cx="8180686" cy="513865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Internal validation of </a:t>
          </a:r>
          <a:r>
            <a:rPr lang="en-US" sz="2600" kern="1200" dirty="0" err="1" smtClean="0"/>
            <a:t>ModelWriter</a:t>
          </a:r>
          <a:r>
            <a:rPr lang="en-US" sz="2600" kern="1200" dirty="0" smtClean="0"/>
            <a:t> approach</a:t>
          </a:r>
          <a:endParaRPr lang="en-US" sz="2600" kern="1200" dirty="0"/>
        </a:p>
      </dsp:txBody>
      <dsp:txXfrm>
        <a:off x="392183" y="4110048"/>
        <a:ext cx="8180686" cy="513865"/>
      </dsp:txXfrm>
    </dsp:sp>
    <dsp:sp modelId="{188AE7E5-E319-4A28-BF20-BDF1B8C273D2}">
      <dsp:nvSpPr>
        <dsp:cNvPr id="0" name=""/>
        <dsp:cNvSpPr/>
      </dsp:nvSpPr>
      <dsp:spPr>
        <a:xfrm>
          <a:off x="71017" y="4045815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15-9-2015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Synchronization between models and documents</a:t>
            </a:r>
            <a:endParaRPr lang="en-US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2901030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Sirius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8967003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9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 of Sirius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15902740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58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Problematic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32210794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8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Concern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3218264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5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1720</TotalTime>
  <Words>93</Words>
  <Application>Microsoft Office PowerPoint</Application>
  <PresentationFormat>Affichage à l'écran (4:3)</PresentationFormat>
  <Paragraphs>39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ITEA 3 PowerPoint template_small</vt:lpstr>
      <vt:lpstr>UC-FR-01 Synchronization between models and documents</vt:lpstr>
      <vt:lpstr>UC-FR-01 Sirius</vt:lpstr>
      <vt:lpstr>UC-FR-01 Development of Sirius</vt:lpstr>
      <vt:lpstr>UC-FR-01 Problematic</vt:lpstr>
      <vt:lpstr>UC-FR-01 Concern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ylussaud</cp:lastModifiedBy>
  <cp:revision>287</cp:revision>
  <dcterms:created xsi:type="dcterms:W3CDTF">2014-11-11T13:03:42Z</dcterms:created>
  <dcterms:modified xsi:type="dcterms:W3CDTF">2015-09-15T09:33:57Z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